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>
      <p:cViewPr varScale="1">
        <p:scale>
          <a:sx n="115" d="100"/>
          <a:sy n="115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0DB8-94BE-4E48-B995-7B6CFB21CE63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39795-2FAE-43A1-8FF7-4AD47055A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5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39795-2FAE-43A1-8FF7-4AD47055A4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37A86C-A059-4D00-BE4E-BEDBB0BA32F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0AB8E0-9543-4624-B26A-34322BB78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ZM_Srp6eJ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518" y="2128243"/>
            <a:ext cx="8458200" cy="129614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«ОСЕНЬ ЗОЛОТАЯ»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929718" cy="2757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endParaRPr lang="ru-RU" b="1" dirty="0"/>
          </a:p>
        </p:txBody>
      </p:sp>
      <p:pic>
        <p:nvPicPr>
          <p:cNvPr id="6" name="melodia_osen_(5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5517232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воспитатель </a:t>
            </a: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Агафонова 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Михайловна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 для детей старшей группы по теме   «Осень»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Формировать у детей познавательный интерес к окружающей среде, к  природе и климату  родной страны, в частности к временам года.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Формирование целостной картины мира у детей и понимания их места в окружающем их мире.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Воспитывать бережное и заботливое отношение к окружающей среде.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Побуждать детей к изобразительной деятельности.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Развитие познавательных  способностей.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Расширять представление детей о временах года и их климатических особенностях родного региона.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Развитие речи.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Интеллектуальное развитие ребенка.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Развитие кругозора и общей культурной информированности детей (календарный год и т.п.).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Расширение основ экологического образования.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Совершенствование культурно-гигиенических навыков.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«Как красиво на улице! Как будто художник раскрасил все деревья, кустики, траву и цветы яркими красками! Что это за художник раскрасил листья желтыми, красными и оранжевыми красками? Скажите, какое сейчас время года?» </a:t>
            </a:r>
          </a:p>
          <a:p>
            <a:pPr marL="0" indent="35560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Осень!</a:t>
            </a:r>
          </a:p>
          <a:p>
            <a:pPr marL="0" indent="3556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«После какого времени года наступает осень?»</a:t>
            </a:r>
          </a:p>
          <a:p>
            <a:pPr marL="0" indent="3556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«Назовите осенние месяцы».</a:t>
            </a:r>
          </a:p>
          <a:p>
            <a:pPr marL="0" indent="3556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«Какие праздники отмечают осенью?»</a:t>
            </a:r>
          </a:p>
          <a:p>
            <a:pPr marL="0" indent="3556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«Что происходит осенью в природе?»</a:t>
            </a:r>
          </a:p>
          <a:p>
            <a:pPr marL="0" indent="3556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«Какая погода бывает осенью?»</a:t>
            </a:r>
          </a:p>
          <a:p>
            <a:pPr marL="0" indent="3556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«Что происходит в жизни зверей и птиц?»</a:t>
            </a:r>
          </a:p>
          <a:p>
            <a:pPr marL="0" indent="3556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«Что делают люди в полях, садах и огородах?»</a:t>
            </a:r>
          </a:p>
          <a:p>
            <a:pPr marL="0" indent="3556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«Какую одежду и обувь носят осенью? Почему?»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об осени и осенних месяцах.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2775268" cy="574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Пусты поля, мокнет земля,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Дождь поливает, когда это бывает?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(Осенью)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Дни стали короче,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Длинней стали ночи,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Кто скажет, кто знает,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Когда это бывает?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(Осенью) 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Опустел колхозный сад,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Паутинки вдаль летят,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на южный край земли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Потянулись журавли.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Распахнулись двери школ.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за месяц к нам пришел?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 (сентябрь)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мрачней лицо природы: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Почернели огороды,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Оголяются леса,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Молкнут птичьи голоса,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Мишка в спячку завалился.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за месяц к нам явился?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 (октябрь)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Поле чёрно-белым стало: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Падает то дождь, то снег.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ещё похолодало —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Льдом сковало воды рек.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Мёрзнет в поле озимь ржи.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за месяц, подскажи?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 (Ноябрь)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0a254164f4afe98bbef46a6e7bdbc9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68" y="980728"/>
            <a:ext cx="534006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об осенней погоде.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357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Осень в гости к нам пришла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 собою принесла...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Что? Скажите наугад!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Ну, конечно ...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(Листопад) 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Листья желтые летят,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Падают, кружатся,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под ноги просто так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ковер ложатся!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за желтый снегопад?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просто ...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(Листопад ) 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Тучи нагоняет,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Воет, задувает.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свету рыщет,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Поет да свищет.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(Ветер) 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Летит, а не птица,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Воет, а не зверь.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(Ветер)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06928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955" y="1720904"/>
            <a:ext cx="4832077" cy="466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500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Слезки капают из тучи –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Плачет мастер невезучий.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Хмурой осени художник —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Хлюпает по лужам…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(дождик) 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всю ночь по крыше бьёт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постукивает,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бормочет, и поёт, убаюкивает?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(дождь) 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городу дождик осенний гулял,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Зеркальце дождик своё потерял.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Зеркальце то на асфальте лежит,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Ветер подует — оно задрожит.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(лужа) 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старушка из сторожки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Грязь разводит на дорожке.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Вязнет в топи мокрый лапоть –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зовут старушку …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(слякоть)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s12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1268760"/>
            <a:ext cx="5072098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cap="none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«Исправь ошибки».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429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Скажите, что в предложениях об осени правильно, а что неправильно: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Осенние месяцы – февраль, июнь, март. Правильно?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☺ Неправильно!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Осенние месяцы – сентябрь, октябрь, ноябрь. Правильно?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☺ Правильно!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Осенью погода ясная, тёплая, солнечная?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Правильно?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☺ Правильно!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Когда бывает такая погода: в начале или в конце осени?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☺ В начале.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Осенью погода холодная, дождливая, пасмурная? Правильно?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☺ Правильно!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осенью на улицу выходят в шортах и футболках? Правильно?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☺ Неправильно!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qkK6wRW4AUBKk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043117">
            <a:off x="4384272" y="1621985"/>
            <a:ext cx="4372591" cy="3259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 человека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0038"/>
            <a:ext cx="2778972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0" y="3933056"/>
            <a:ext cx="331648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20120"/>
            <a:ext cx="2139881" cy="169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542925"/>
            <a:ext cx="2504147" cy="167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72" y="3679381"/>
            <a:ext cx="3409954" cy="227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Птицы улетают в теплые края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2" y="1052736"/>
            <a:ext cx="2229026" cy="167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13589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48127"/>
            <a:ext cx="1212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65220"/>
            <a:ext cx="1427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80" y="4653136"/>
            <a:ext cx="11525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805264"/>
            <a:ext cx="14271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34" y="4695998"/>
            <a:ext cx="11398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05264"/>
            <a:ext cx="1224136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68" y="4689648"/>
            <a:ext cx="1249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6" y="1146593"/>
            <a:ext cx="1976757" cy="14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3299 -0.6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41892 -0.329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5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0.00787 L -0.02708 -0.52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5295 -0.29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34653 -0.66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-3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4652 -0.468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3541 -0.664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3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39462 -0.29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07" y="332656"/>
            <a:ext cx="11826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2" y="3364364"/>
            <a:ext cx="2121930" cy="28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11953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64364"/>
            <a:ext cx="1944216" cy="283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42" y="488236"/>
            <a:ext cx="12795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64364"/>
            <a:ext cx="1944216" cy="28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8236"/>
            <a:ext cx="128587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1800199" cy="277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3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68507 -0.5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08263 L -0.20816 -0.55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5 -0.5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6302 -0.47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443</TotalTime>
  <Words>394</Words>
  <Application>Microsoft Office PowerPoint</Application>
  <PresentationFormat>Экран (4:3)</PresentationFormat>
  <Paragraphs>66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«ОСЕНЬ ЗОЛОТАЯ»</vt:lpstr>
      <vt:lpstr>Беседа.</vt:lpstr>
      <vt:lpstr>I. Загадки об осени и осенних месяцах.</vt:lpstr>
      <vt:lpstr>Загадки об осенней погоде.</vt:lpstr>
      <vt:lpstr>Презентация PowerPoint</vt:lpstr>
      <vt:lpstr>Игра «Исправь ошибки».</vt:lpstr>
      <vt:lpstr>Труд человека осенью</vt:lpstr>
      <vt:lpstr>Птицы улетают в теплые края  </vt:lpstr>
      <vt:lpstr>Презентация PowerPoint</vt:lpstr>
      <vt:lpstr>НОД для детей старшей группы по теме   «Осень»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38</cp:revision>
  <dcterms:created xsi:type="dcterms:W3CDTF">2019-09-11T14:50:29Z</dcterms:created>
  <dcterms:modified xsi:type="dcterms:W3CDTF">2023-11-22T20:21:22Z</dcterms:modified>
</cp:coreProperties>
</file>