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9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0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3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5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3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9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3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0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2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B8AE5-C5D7-4C83-8BB2-E527383688B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25FD-74DD-4884-951B-949D8E54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72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МБДОУ детский сад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№ 33 «Светлячок»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55" y="971672"/>
            <a:ext cx="6576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Авторская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интерактивная игра</a:t>
            </a:r>
          </a:p>
          <a:p>
            <a:endParaRPr lang="ru-RU" sz="54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769" y="2813738"/>
            <a:ext cx="6191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«День Рождения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у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Кар-Карыча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»</a:t>
            </a:r>
            <a:endParaRPr lang="ru-RU" sz="4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207" y="4933822"/>
            <a:ext cx="617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Автор: учитель-логопед Гречиха Л.Н.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301" y="5680843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Ст.Егорлыкская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53" y="1469946"/>
            <a:ext cx="5653472" cy="44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" y="49902"/>
            <a:ext cx="11129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Уважаемые родители, предлагаю Вам вместе с детьми поиграть в игру «День Рождения у Кар-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карыча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8621"/>
            <a:ext cx="11972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Эта игра может быть использована на этапе автоматизации звука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[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]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в слогах и словах.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629150" y="1819618"/>
            <a:ext cx="630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Правила игры: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2353797"/>
            <a:ext cx="1202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 вариант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: предложите ребёнку повторить слоги со звуком [р]. Слоги необходимо произносить правильно! Если ребёнок правильно назвал слог, на экране появляется подарок. Для этого взрослый щёлкает левой кнопкой мышки.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" y="4066644"/>
            <a:ext cx="11801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 вариант: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предложите ребёнку назвать картинки, в названия которых есть звук [р]. Для того чтобы наполнить коробку подарками, нужно правильно произнести слова на заданный звук. (Для этого взрослый щёлкает левой кнопкой мышки и подарок опускается в коробку).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1388" y="5985542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Желаю успехов!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0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4290"/>
            <a:ext cx="12192000" cy="7048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7" y="3571875"/>
            <a:ext cx="2971419" cy="3095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5892" y="701248"/>
            <a:ext cx="1191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ра</a:t>
            </a:r>
            <a:endParaRPr lang="ru-RU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8284" y="1301412"/>
            <a:ext cx="1225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ро</a:t>
            </a:r>
            <a:endParaRPr lang="ru-RU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5381" y="2329131"/>
            <a:ext cx="1188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ру</a:t>
            </a:r>
            <a:endParaRPr lang="ru-RU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8394" y="2452243"/>
            <a:ext cx="1407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ры</a:t>
            </a:r>
            <a:endParaRPr lang="ru-RU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851" y="3571875"/>
            <a:ext cx="1191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ар</a:t>
            </a:r>
            <a:endParaRPr lang="ru-RU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9658" y="4988257"/>
            <a:ext cx="1225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ор</a:t>
            </a:r>
            <a:endParaRPr lang="ru-RU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1065" y="4979953"/>
            <a:ext cx="1407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ыр</a:t>
            </a:r>
            <a:endParaRPr lang="ru-RU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7099" y="3350159"/>
            <a:ext cx="1188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ур</a:t>
            </a:r>
            <a:endParaRPr lang="ru-RU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7024" y="4391978"/>
            <a:ext cx="2017951" cy="2231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5973" y="4580533"/>
            <a:ext cx="1469263" cy="2017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9679" y="433855"/>
            <a:ext cx="2487384" cy="1902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56763" y="828297"/>
            <a:ext cx="1810669" cy="20118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3703" y="1868298"/>
            <a:ext cx="2658086" cy="20728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7665" y="3593333"/>
            <a:ext cx="2798307" cy="19143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4604" y="1613555"/>
            <a:ext cx="1841152" cy="25727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63032" y="3149810"/>
            <a:ext cx="193259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389" y="-1"/>
            <a:ext cx="12192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107" y="829151"/>
            <a:ext cx="6101927" cy="6186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603">
            <a:off x="8455913" y="231751"/>
            <a:ext cx="1085617" cy="22549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7045">
            <a:off x="6643921" y="1503101"/>
            <a:ext cx="1703470" cy="11601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11" y="2760146"/>
            <a:ext cx="2431320" cy="17442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" y="197336"/>
            <a:ext cx="1990611" cy="203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71" y="317408"/>
            <a:ext cx="1295005" cy="21253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21" y="5406456"/>
            <a:ext cx="1884908" cy="12126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17" y="157162"/>
            <a:ext cx="2384113" cy="2118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64" y="2867536"/>
            <a:ext cx="1940027" cy="2114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08" y="4318692"/>
            <a:ext cx="3073773" cy="22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23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2453 L -0.3832 0.58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38216 0.54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51 0.02523 L -0.45143 0.64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46368 0.587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2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47031 0.0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48776 -0.396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88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154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23</cp:revision>
  <dcterms:created xsi:type="dcterms:W3CDTF">2020-02-10T14:23:05Z</dcterms:created>
  <dcterms:modified xsi:type="dcterms:W3CDTF">2020-04-24T08:36:38Z</dcterms:modified>
</cp:coreProperties>
</file>