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9" r:id="rId7"/>
    <p:sldId id="270" r:id="rId8"/>
    <p:sldId id="276" r:id="rId9"/>
    <p:sldId id="277" r:id="rId10"/>
    <p:sldId id="278" r:id="rId11"/>
    <p:sldId id="273" r:id="rId12"/>
    <p:sldId id="272" r:id="rId13"/>
    <p:sldId id="281" r:id="rId14"/>
    <p:sldId id="280" r:id="rId15"/>
    <p:sldId id="284" r:id="rId16"/>
    <p:sldId id="283" r:id="rId17"/>
    <p:sldId id="282" r:id="rId18"/>
    <p:sldId id="279" r:id="rId19"/>
    <p:sldId id="286" r:id="rId20"/>
    <p:sldId id="285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7134-ED48-4918-94DB-6FB8F60335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6A527-E387-4F39-A5D3-EF37520F4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9474/131624064.44c/0_c0ace_a82fd376_XL.png" TargetMode="External"/><Relationship Id="rId13" Type="http://schemas.openxmlformats.org/officeDocument/2006/relationships/hyperlink" Target="http://www.lenagold.ru/fon/clipart/n/nog/nogik41.jpg" TargetMode="External"/><Relationship Id="rId3" Type="http://schemas.openxmlformats.org/officeDocument/2006/relationships/hyperlink" Target="https://imgfotki.yandex.ru/get/6418/200418627.dd/0_14d2b5_8b45de5e_orig.png" TargetMode="External"/><Relationship Id="rId7" Type="http://schemas.openxmlformats.org/officeDocument/2006/relationships/hyperlink" Target="http://kira-scrap.ru/KATALOG/MULTY_INOSTR/4/0_14d2b4_8f3093b6_M.png" TargetMode="External"/><Relationship Id="rId12" Type="http://schemas.openxmlformats.org/officeDocument/2006/relationships/hyperlink" Target="http://kira-scrap.ru/KATALOG/KANZELYARIYA/kanzelyariya/816349b47ecb-kopija-4-kopija.pn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img-fotki.yandex.ru/get/5625/16969765.112/0_706b3_1c6566b6_orig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ngimg.com/uploads/honey/honey_PNG86307.png" TargetMode="External"/><Relationship Id="rId11" Type="http://schemas.openxmlformats.org/officeDocument/2006/relationships/hyperlink" Target="https://img-fotki.yandex.ru/get/131711/200418627.179/0_1780fa_fec26dca_M.png" TargetMode="External"/><Relationship Id="rId5" Type="http://schemas.openxmlformats.org/officeDocument/2006/relationships/hyperlink" Target="https://img-fotki.yandex.ru/get/5632/200418627.dd/0_14d2c0_e969bfe6_orig.png" TargetMode="External"/><Relationship Id="rId15" Type="http://schemas.openxmlformats.org/officeDocument/2006/relationships/hyperlink" Target="https://img-fotki.yandex.ru/get/105284/200418627.1bb/0_19307a_3b1b02b3_orig.png" TargetMode="External"/><Relationship Id="rId10" Type="http://schemas.openxmlformats.org/officeDocument/2006/relationships/hyperlink" Target="http://img-fotki.yandex.ru/get/7/16969765.4/0_6227c_4e3af9ba_M.png" TargetMode="External"/><Relationship Id="rId4" Type="http://schemas.openxmlformats.org/officeDocument/2006/relationships/hyperlink" Target="https://img-fotki.yandex.ru/get/53301/200418627.164/0_170957_e09dad26_orig.png" TargetMode="External"/><Relationship Id="rId9" Type="http://schemas.openxmlformats.org/officeDocument/2006/relationships/hyperlink" Target="https://i.postimg.cc/WpYVRkk1/KBK-Honey-Bear-47.png" TargetMode="External"/><Relationship Id="rId14" Type="http://schemas.openxmlformats.org/officeDocument/2006/relationships/hyperlink" Target="http://img-fotki.yandex.ru/get/9648/16969765.200/0_8cced_d3bc149e_L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23728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МБДОУ детский сад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№ 33 «Светлячок»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ПРЕЗЕНТАЦИЯ «Приключение пчёлки Майи»</a:t>
            </a:r>
            <a:endParaRPr lang="ru-RU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31" name="Picture 7" descr="C:\Users\ДОМ\Desktop\0_1337d8_7ac67f9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2150276" cy="36724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55776" y="5085184"/>
            <a:ext cx="615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Автор: учитель-логопед Гречиха Л.Н.</a:t>
            </a:r>
            <a:br>
              <a:rPr lang="ru-RU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endParaRPr lang="ru-RU" sz="2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6165304"/>
            <a:ext cx="1917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Ст.Егорлыкская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ДОМ\Desktop\531e887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010625" cy="3387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Ребята, помогите пчёлке Майе перелететь на другой цветочек, для этого вам нужно произносить звук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]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3" descr="C:\Users\ДОМ\Desktop\0_14d2c0_e969bfe6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027745" cy="2376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Users\ДОМ\Desktop\honey_PNG863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473262" cy="5040560"/>
          </a:xfrm>
          <a:prstGeom prst="rect">
            <a:avLst/>
          </a:prstGeom>
          <a:noFill/>
        </p:spPr>
      </p:pic>
      <p:pic>
        <p:nvPicPr>
          <p:cNvPr id="6" name="Picture 5" descr="C:\Users\ДОМ\Desktop\0_14d2b4_8f3093b6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96952"/>
            <a:ext cx="2520280" cy="30886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9512" y="530120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Ребята, помогите пчёлке Майе заполнить соты мёдом, для этого вам необходимо назвать правильно слоги. Если вы правильно назвали, то слог исчезает.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2492896"/>
            <a:ext cx="1042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жа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1916832"/>
            <a:ext cx="1098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жи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2636912"/>
            <a:ext cx="1040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жу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1916832"/>
            <a:ext cx="106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жо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3573016"/>
            <a:ext cx="1098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иж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3429000"/>
            <a:ext cx="1033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аж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5976" y="3861048"/>
            <a:ext cx="1057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ож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3284984"/>
            <a:ext cx="1040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уж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KBK-Honey-Bear-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83370" cy="4968552"/>
          </a:xfrm>
          <a:prstGeom prst="rect">
            <a:avLst/>
          </a:prstGeom>
          <a:noFill/>
        </p:spPr>
      </p:pic>
      <p:pic>
        <p:nvPicPr>
          <p:cNvPr id="2051" name="Picture 3" descr="C:\Users\ДОМ\Desktop\296b260cba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29086" cy="3672408"/>
          </a:xfrm>
          <a:prstGeom prst="rect">
            <a:avLst/>
          </a:prstGeom>
          <a:noFill/>
        </p:spPr>
      </p:pic>
      <p:pic>
        <p:nvPicPr>
          <p:cNvPr id="8" name="Picture 6" descr="C:\Users\ДОМ\Desktop\0_a6815_4ad40b59_X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2448272" cy="3128782"/>
          </a:xfrm>
          <a:prstGeom prst="rect">
            <a:avLst/>
          </a:prstGeom>
          <a:noFill/>
        </p:spPr>
      </p:pic>
      <p:pic>
        <p:nvPicPr>
          <p:cNvPr id="2052" name="Picture 4" descr="C:\Users\ДОМ\Desktop\0_4b412_761d71a5_ori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427984" y="4725144"/>
            <a:ext cx="1387996" cy="170655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KBK-Honey-Bear-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83370" cy="4968552"/>
          </a:xfrm>
          <a:prstGeom prst="rect">
            <a:avLst/>
          </a:prstGeom>
          <a:noFill/>
        </p:spPr>
      </p:pic>
      <p:pic>
        <p:nvPicPr>
          <p:cNvPr id="2051" name="Picture 3" descr="C:\Users\ДОМ\Desktop\296b260cba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29086" cy="3672408"/>
          </a:xfrm>
          <a:prstGeom prst="rect">
            <a:avLst/>
          </a:prstGeom>
          <a:noFill/>
        </p:spPr>
      </p:pic>
      <p:pic>
        <p:nvPicPr>
          <p:cNvPr id="8" name="Picture 6" descr="C:\Users\ДОМ\Desktop\0_a6815_4ad40b59_X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2448272" cy="3128782"/>
          </a:xfrm>
          <a:prstGeom prst="rect">
            <a:avLst/>
          </a:prstGeom>
          <a:noFill/>
        </p:spPr>
      </p:pic>
      <p:pic>
        <p:nvPicPr>
          <p:cNvPr id="3074" name="Picture 2" descr="C:\Users\ДОМ\Desktop\816349b47ecb-kopija-4-kopij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13656" flipV="1">
            <a:off x="4372155" y="4820325"/>
            <a:ext cx="1991263" cy="15569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KBK-Honey-Bear-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83370" cy="4968552"/>
          </a:xfrm>
          <a:prstGeom prst="rect">
            <a:avLst/>
          </a:prstGeom>
          <a:noFill/>
        </p:spPr>
      </p:pic>
      <p:pic>
        <p:nvPicPr>
          <p:cNvPr id="2051" name="Picture 3" descr="C:\Users\ДОМ\Desktop\296b260cba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29086" cy="3672408"/>
          </a:xfrm>
          <a:prstGeom prst="rect">
            <a:avLst/>
          </a:prstGeom>
          <a:noFill/>
        </p:spPr>
      </p:pic>
      <p:pic>
        <p:nvPicPr>
          <p:cNvPr id="8" name="Picture 6" descr="C:\Users\ДОМ\Desktop\0_a6815_4ad40b59_X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2448272" cy="3128782"/>
          </a:xfrm>
          <a:prstGeom prst="rect">
            <a:avLst/>
          </a:prstGeom>
          <a:noFill/>
        </p:spPr>
      </p:pic>
      <p:pic>
        <p:nvPicPr>
          <p:cNvPr id="4098" name="Picture 2" descr="C:\Users\ДОМ\Desktop\knife_PNG147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41322">
            <a:off x="4173211" y="4729796"/>
            <a:ext cx="2008288" cy="15898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KBK-Honey-Bear-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83370" cy="4968552"/>
          </a:xfrm>
          <a:prstGeom prst="rect">
            <a:avLst/>
          </a:prstGeom>
          <a:noFill/>
        </p:spPr>
      </p:pic>
      <p:pic>
        <p:nvPicPr>
          <p:cNvPr id="2051" name="Picture 3" descr="C:\Users\ДОМ\Desktop\296b260cba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29086" cy="3672408"/>
          </a:xfrm>
          <a:prstGeom prst="rect">
            <a:avLst/>
          </a:prstGeom>
          <a:noFill/>
        </p:spPr>
      </p:pic>
      <p:pic>
        <p:nvPicPr>
          <p:cNvPr id="8" name="Picture 6" descr="C:\Users\ДОМ\Desktop\0_a6815_4ad40b59_X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2448272" cy="3128782"/>
          </a:xfrm>
          <a:prstGeom prst="rect">
            <a:avLst/>
          </a:prstGeom>
          <a:noFill/>
        </p:spPr>
      </p:pic>
      <p:pic>
        <p:nvPicPr>
          <p:cNvPr id="5122" name="Picture 2" descr="C:\Users\ДОМ\Desktop\8756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041">
            <a:off x="4067945" y="4581128"/>
            <a:ext cx="189112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KBK-Honey-Bear-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83370" cy="4968552"/>
          </a:xfrm>
          <a:prstGeom prst="rect">
            <a:avLst/>
          </a:prstGeom>
          <a:noFill/>
        </p:spPr>
      </p:pic>
      <p:pic>
        <p:nvPicPr>
          <p:cNvPr id="2051" name="Picture 3" descr="C:\Users\ДОМ\Desktop\296b260cba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29086" cy="3672408"/>
          </a:xfrm>
          <a:prstGeom prst="rect">
            <a:avLst/>
          </a:prstGeom>
          <a:noFill/>
        </p:spPr>
      </p:pic>
      <p:pic>
        <p:nvPicPr>
          <p:cNvPr id="8" name="Picture 6" descr="C:\Users\ДОМ\Desktop\0_a6815_4ad40b59_X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2448272" cy="3128782"/>
          </a:xfrm>
          <a:prstGeom prst="rect">
            <a:avLst/>
          </a:prstGeom>
          <a:noFill/>
        </p:spPr>
      </p:pic>
      <p:pic>
        <p:nvPicPr>
          <p:cNvPr id="6146" name="Picture 2" descr="C:\Users\ДОМ\Desktop\0582e57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878552"/>
            <a:ext cx="1728192" cy="1502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KBK-Honey-Bear-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83370" cy="4968552"/>
          </a:xfrm>
          <a:prstGeom prst="rect">
            <a:avLst/>
          </a:prstGeom>
          <a:noFill/>
        </p:spPr>
      </p:pic>
      <p:pic>
        <p:nvPicPr>
          <p:cNvPr id="2051" name="Picture 3" descr="C:\Users\ДОМ\Desktop\296b260cba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29086" cy="3672408"/>
          </a:xfrm>
          <a:prstGeom prst="rect">
            <a:avLst/>
          </a:prstGeom>
          <a:noFill/>
        </p:spPr>
      </p:pic>
      <p:pic>
        <p:nvPicPr>
          <p:cNvPr id="8" name="Picture 6" descr="C:\Users\ДОМ\Desktop\0_a6815_4ad40b59_X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2448272" cy="3128782"/>
          </a:xfrm>
          <a:prstGeom prst="rect">
            <a:avLst/>
          </a:prstGeom>
          <a:noFill/>
        </p:spPr>
      </p:pic>
      <p:pic>
        <p:nvPicPr>
          <p:cNvPr id="7170" name="Picture 2" descr="C:\Users\ДОМ\Desktop\skiing-clip-art-5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1478">
            <a:off x="4099377" y="4809782"/>
            <a:ext cx="2234771" cy="16358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KBK-Honey-Bear-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83370" cy="4968552"/>
          </a:xfrm>
          <a:prstGeom prst="rect">
            <a:avLst/>
          </a:prstGeom>
          <a:noFill/>
        </p:spPr>
      </p:pic>
      <p:pic>
        <p:nvPicPr>
          <p:cNvPr id="2051" name="Picture 3" descr="C:\Users\ДОМ\Desktop\296b260cba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29086" cy="3672408"/>
          </a:xfrm>
          <a:prstGeom prst="rect">
            <a:avLst/>
          </a:prstGeom>
          <a:noFill/>
        </p:spPr>
      </p:pic>
      <p:pic>
        <p:nvPicPr>
          <p:cNvPr id="8" name="Picture 6" descr="C:\Users\ДОМ\Desktop\0_a6815_4ad40b59_X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2448272" cy="3128782"/>
          </a:xfrm>
          <a:prstGeom prst="rect">
            <a:avLst/>
          </a:prstGeom>
          <a:noFill/>
        </p:spPr>
      </p:pic>
      <p:pic>
        <p:nvPicPr>
          <p:cNvPr id="8194" name="Picture 2" descr="C:\Users\ДОМ\Desktop\00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4437112"/>
            <a:ext cx="851153" cy="20457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KBK-Honey-Bear-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83370" cy="4968552"/>
          </a:xfrm>
          <a:prstGeom prst="rect">
            <a:avLst/>
          </a:prstGeom>
          <a:noFill/>
        </p:spPr>
      </p:pic>
      <p:pic>
        <p:nvPicPr>
          <p:cNvPr id="2051" name="Picture 3" descr="C:\Users\ДОМ\Desktop\296b260cba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29086" cy="3672408"/>
          </a:xfrm>
          <a:prstGeom prst="rect">
            <a:avLst/>
          </a:prstGeom>
          <a:noFill/>
        </p:spPr>
      </p:pic>
      <p:pic>
        <p:nvPicPr>
          <p:cNvPr id="8" name="Picture 6" descr="C:\Users\ДОМ\Desktop\0_a6815_4ad40b59_X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2448272" cy="3128782"/>
          </a:xfrm>
          <a:prstGeom prst="rect">
            <a:avLst/>
          </a:prstGeom>
          <a:noFill/>
        </p:spPr>
      </p:pic>
      <p:pic>
        <p:nvPicPr>
          <p:cNvPr id="9218" name="Picture 2" descr="C:\Users\ДОМ\Desktop\468857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46709">
            <a:off x="4362633" y="4521505"/>
            <a:ext cx="1785103" cy="17522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90872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Уважаемые родители, предлагаю Вам  вместе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с детьми  поиграть  в игру « Приключение пчёлки Майи».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Эта игра может быть использована на этапе автоматизации  звука [ж] изолированно, а также  в  слогах и словах.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2348880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Правила игры: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7809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 вариант: </a:t>
            </a:r>
            <a:r>
              <a:rPr lang="ru-RU" dirty="0">
                <a:latin typeface="Comic Sans MS" pitchFamily="66" charset="0"/>
              </a:rPr>
              <a:t>предложите ребенку  произносить  звук </a:t>
            </a:r>
            <a:r>
              <a:rPr lang="en-US" dirty="0">
                <a:latin typeface="Comic Sans MS" pitchFamily="66" charset="0"/>
              </a:rPr>
              <a:t>[</a:t>
            </a:r>
            <a:r>
              <a:rPr lang="ru-RU" dirty="0">
                <a:latin typeface="Comic Sans MS" pitchFamily="66" charset="0"/>
              </a:rPr>
              <a:t>ж</a:t>
            </a:r>
            <a:r>
              <a:rPr lang="en-US" dirty="0">
                <a:latin typeface="Comic Sans MS" pitchFamily="66" charset="0"/>
              </a:rPr>
              <a:t>]</a:t>
            </a:r>
            <a:r>
              <a:rPr lang="ru-RU" dirty="0">
                <a:latin typeface="Comic Sans MS" pitchFamily="66" charset="0"/>
              </a:rPr>
              <a:t> длительно. Если ребёнок называет звук правильно, пчёлка перелетает с цветка на цветок.  </a:t>
            </a:r>
          </a:p>
          <a:p>
            <a:r>
              <a:rPr lang="ru-RU" dirty="0">
                <a:latin typeface="Comic Sans MS" pitchFamily="66" charset="0"/>
              </a:rPr>
              <a:t>(Для этого взрослый щелкает правой кнопкой).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7890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2 вариант: </a:t>
            </a:r>
            <a:r>
              <a:rPr lang="ru-RU" dirty="0">
                <a:latin typeface="Comic Sans MS" pitchFamily="66" charset="0"/>
              </a:rPr>
              <a:t>предложите ребенку повторить слоги со  звуком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[ж].  </a:t>
            </a:r>
          </a:p>
          <a:p>
            <a:r>
              <a:rPr lang="ru-RU" dirty="0">
                <a:latin typeface="Comic Sans MS" pitchFamily="66" charset="0"/>
              </a:rPr>
              <a:t>На экране появляется слог, ребёнку необходимо произносить его правильно.   Для этого взрослый щелкает левой кнопкой мышки 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86916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3 вариант: </a:t>
            </a:r>
            <a:r>
              <a:rPr lang="ru-RU" dirty="0">
                <a:latin typeface="Comic Sans MS" pitchFamily="66" charset="0"/>
              </a:rPr>
              <a:t>предложите ребёнку назвать картинки, в которых есть звук </a:t>
            </a:r>
            <a:r>
              <a:rPr lang="en-US" dirty="0">
                <a:latin typeface="Comic Sans MS" pitchFamily="66" charset="0"/>
              </a:rPr>
              <a:t>[</a:t>
            </a:r>
            <a:r>
              <a:rPr lang="ru-RU" dirty="0">
                <a:latin typeface="Comic Sans MS" pitchFamily="66" charset="0"/>
              </a:rPr>
              <a:t>ж</a:t>
            </a:r>
            <a:r>
              <a:rPr lang="en-US" dirty="0">
                <a:latin typeface="Comic Sans MS" pitchFamily="66" charset="0"/>
              </a:rPr>
              <a:t>]</a:t>
            </a:r>
            <a:r>
              <a:rPr lang="ru-RU" dirty="0">
                <a:latin typeface="Comic Sans MS" pitchFamily="66" charset="0"/>
              </a:rPr>
              <a:t>.Если ребёнок называет правильно, картинка исчезает. (Для этого взрослый щёлкает правой кнопкой).</a:t>
            </a:r>
          </a:p>
        </p:txBody>
      </p:sp>
    </p:spTree>
  </p:cSld>
  <p:clrMapOvr>
    <a:masterClrMapping/>
  </p:clrMapOvr>
  <p:transition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KBK-Honey-Bear-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83370" cy="4968552"/>
          </a:xfrm>
          <a:prstGeom prst="rect">
            <a:avLst/>
          </a:prstGeom>
          <a:noFill/>
        </p:spPr>
      </p:pic>
      <p:pic>
        <p:nvPicPr>
          <p:cNvPr id="2051" name="Picture 3" descr="C:\Users\ДОМ\Desktop\296b260cba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4629086" cy="3672408"/>
          </a:xfrm>
          <a:prstGeom prst="rect">
            <a:avLst/>
          </a:prstGeom>
          <a:noFill/>
        </p:spPr>
      </p:pic>
      <p:pic>
        <p:nvPicPr>
          <p:cNvPr id="8" name="Picture 6" descr="C:\Users\ДОМ\Desktop\0_a6815_4ad40b59_X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2448272" cy="3128782"/>
          </a:xfrm>
          <a:prstGeom prst="rect">
            <a:avLst/>
          </a:prstGeom>
          <a:noFill/>
        </p:spPr>
      </p:pic>
      <p:pic>
        <p:nvPicPr>
          <p:cNvPr id="10242" name="Picture 2" descr="C:\Users\ДОМ\Desktop\ri12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97152"/>
            <a:ext cx="2049509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908720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3"/>
              </a:rPr>
              <a:t>https://imgfotki.yandex.ru/get/6418/200418627.dd/0_14d2b5_8b45de5e_orig.png</a:t>
            </a:r>
            <a:endParaRPr lang="ru-RU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4"/>
              </a:rPr>
              <a:t>https://img-fotki.yandex.ru/get/53301/200418627.164/0_170957_e09dad26_orig.png</a:t>
            </a:r>
            <a:endParaRPr lang="ru-RU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  <a:hlinkClick r:id="rId5"/>
              </a:rPr>
              <a:t>https://img-fotki.yandex.ru/get/5632/200418627.dd/0_14d2c0_e969bfe6_orig.png</a:t>
            </a:r>
            <a:r>
              <a:rPr lang="ru-RU" sz="1600" dirty="0">
                <a:latin typeface="Comic Sans MS" pitchFamily="66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6"/>
              </a:rPr>
              <a:t>http://pngimg.com/uploads/honey/honey_PNG86307.png</a:t>
            </a:r>
            <a:r>
              <a:rPr lang="ru-RU" sz="1600" dirty="0">
                <a:latin typeface="Comic Sans MS" pitchFamily="66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7"/>
              </a:rPr>
              <a:t>http://kira-scrap.ru/KATALOG/MULTY_INOSTR/4/0_14d2b4_8f3093b6_M.png</a:t>
            </a:r>
            <a:r>
              <a:rPr lang="ru-RU" sz="1600" dirty="0">
                <a:latin typeface="Comic Sans MS" pitchFamily="66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8"/>
              </a:rPr>
              <a:t>https://img-fotki.yandex.ru/get/9474/131624064.44c/0_c0ace_a82fd376_XL.png</a:t>
            </a:r>
            <a:endParaRPr lang="ru-RU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  <a:hlinkClick r:id="rId9"/>
              </a:rPr>
              <a:t>https://i.postimg.cc/WpYVRkk1/KBK-Honey-Bear-47.png</a:t>
            </a:r>
            <a:r>
              <a:rPr lang="ru-RU" sz="1600" dirty="0">
                <a:latin typeface="Comic Sans MS" pitchFamily="66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10"/>
              </a:rPr>
              <a:t>http://img-fotki.yandex.ru/get/7/16969765.4/0_6227c_4e3af9ba_M.png</a:t>
            </a:r>
            <a:endParaRPr lang="ru-RU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11"/>
              </a:rPr>
              <a:t>https://img-fotki.yandex.ru/get/131711/200418627.179/0_1780fa_fec26dca_M.png</a:t>
            </a:r>
            <a:r>
              <a:rPr lang="ru-RU" sz="1600" dirty="0">
                <a:latin typeface="Comic Sans MS" pitchFamily="66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12"/>
              </a:rPr>
              <a:t>http://kira-scrap.ru/KATALOG/KANZELYARIYA/kanzelyariya/816349b47ecb-kopija-4-kopija.png</a:t>
            </a:r>
            <a:r>
              <a:rPr lang="ru-RU" sz="1600" dirty="0">
                <a:latin typeface="Comic Sans MS" pitchFamily="66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13"/>
              </a:rPr>
              <a:t>http://www.lenagold.ru/fon/clipart/n/nog/nogik41.jpg</a:t>
            </a:r>
            <a:endParaRPr lang="ru-RU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14"/>
              </a:rPr>
              <a:t>http://img-fotki.yandex.ru/get/9648/16969765.200/0_8cced_d3bc149e_L.png</a:t>
            </a:r>
            <a:endParaRPr lang="ru-RU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15"/>
              </a:rPr>
              <a:t>https://img-fotki.yandex.ru/get/105284/200418627.1bb/0_19307a_3b1b02b3_orig.png</a:t>
            </a:r>
            <a:endParaRPr lang="ru-RU" sz="16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mic Sans MS" pitchFamily="66" charset="0"/>
                <a:hlinkClick r:id="rId16"/>
              </a:rPr>
              <a:t>https://img-fotki.yandex.ru/get/5625/16969765.112/0_706b3_1c6566b6_orig.png</a:t>
            </a:r>
            <a:r>
              <a:rPr lang="ru-RU" sz="16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ДОМ\Desktop\531e887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010625" cy="3387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Ребята, помогите пчёлке Майе перелететь на другой цветочек, для этого вам нужно произносить звук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]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3" descr="C:\Users\ДОМ\Desktop\0_14d2c0_e969bfe6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255" y="3140968"/>
            <a:ext cx="2027745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ДОМ\Desktop\531e887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010625" cy="3387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Ребята, помогите пчёлке Майе перелететь на другой цветочек, для этого вам нужно произносить звук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]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3" descr="C:\Users\ДОМ\Desktop\0_14d2c0_e969bfe6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027745" cy="2376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ДОМ\Desktop\531e887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010625" cy="3387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Ребята, помогите пчёлке Майе перелететь на другой цветочек, для этого вам нужно произносить звук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]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3" descr="C:\Users\ДОМ\Desktop\0_14d2c0_e969bfe6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027745" cy="2376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ДОМ\Desktop\531e887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010625" cy="3387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Ребята, помогите пчёлке Майе перелететь на другой цветочек, для этого вам нужно произносить звук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]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3" descr="C:\Users\ДОМ\Desktop\0_14d2c0_e969bfe6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2027745" cy="2376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ДОМ\Desktop\531e887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010625" cy="3387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Ребята, помогите пчёлке Майе перелететь на другой цветочек, для этого вам нужно произносить звук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]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3" descr="C:\Users\ДОМ\Desktop\0_14d2c0_e969bfe6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2027745" cy="2376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ДОМ\Desktop\531e887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010625" cy="3387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Ребята, помогите пчёлке Майе перелететь на другой цветочек, для этого вам нужно произносить звук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]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3" descr="C:\Users\ДОМ\Desktop\0_14d2c0_e969bfe6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027745" cy="2376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andia.ru/text/80/646/images/img1_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img1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ДОМ\Desktop\531e887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010625" cy="3387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Ребята, помогите пчёлке Майе перелететь на другой цветочек, для этого вам нужно произносить звук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]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3" descr="C:\Users\ДОМ\Desktop\0_14d2c0_e969bfe6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2027745" cy="2376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604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Роман Школа</cp:lastModifiedBy>
  <cp:revision>42</cp:revision>
  <dcterms:created xsi:type="dcterms:W3CDTF">2020-08-25T08:54:41Z</dcterms:created>
  <dcterms:modified xsi:type="dcterms:W3CDTF">2021-05-27T08:15:30Z</dcterms:modified>
</cp:coreProperties>
</file>