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59" r:id="rId2"/>
    <p:sldMasterId id="2147483765" r:id="rId3"/>
    <p:sldMasterId id="2147483767" r:id="rId4"/>
    <p:sldMasterId id="2147483769" r:id="rId5"/>
    <p:sldMasterId id="2147483771" r:id="rId6"/>
    <p:sldMasterId id="2147483773" r:id="rId7"/>
    <p:sldMasterId id="2147483775" r:id="rId8"/>
  </p:sldMasterIdLst>
  <p:sldIdLst>
    <p:sldId id="256" r:id="rId9"/>
    <p:sldId id="257" r:id="rId10"/>
    <p:sldId id="258" r:id="rId11"/>
    <p:sldId id="259" r:id="rId12"/>
    <p:sldId id="260" r:id="rId13"/>
    <p:sldId id="266" r:id="rId14"/>
    <p:sldId id="261" r:id="rId15"/>
    <p:sldId id="262" r:id="rId16"/>
    <p:sldId id="264" r:id="rId17"/>
    <p:sldId id="265" r:id="rId18"/>
    <p:sldId id="267" r:id="rId19"/>
    <p:sldId id="268" r:id="rId20"/>
    <p:sldId id="271" r:id="rId21"/>
    <p:sldId id="269" r:id="rId22"/>
    <p:sldId id="270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7BF97E"/>
    <a:srgbClr val="7A86FA"/>
    <a:srgbClr val="F38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16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77E3C24-AB4A-40F7-BB29-C4CF75316DE9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385B96D-95D7-4C5D-84B8-99531998AA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79470C4-8DC8-481D-96BF-256CA9D085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A6FA99AC-ADA2-4C84-84F8-D1D8DFBBF151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43DC786E-DA36-4DB5-9DFC-4B4B9144851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36D50CA-0905-45DB-8229-8E7F03F68A7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F2C2A749-F214-4C4E-B974-218978F734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B70AA414-0972-48FE-9127-4DDEACE8CF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CE976F41-C892-4F49-B72E-C0CF65F452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9BBE5339-D6B3-4553-8943-55E7DFC3D1E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6036EEF0-7CF2-4575-8416-4DD67566DC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B99DCD2B-88D4-45E1-A3C1-5006B29666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F45A4C9-92F6-495F-BAC0-D7FA05D080D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8400F38D-2EA3-4803-A29F-CAE978D408C5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8877359-F1A5-4C2B-97D1-8DFFFF5F3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AA6A457-5977-4F26-B1B8-7AC3C1AFD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D8367DE-4D30-49D3-9C5C-120DCE0FD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70DC11C-78A5-48A0-AA8C-62C739ECA8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C6F6CF1-CF07-4397-9128-F1A80B571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23F5E72-6A21-4E62-86C3-565BB0F1F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4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DBE6E115-66C2-49EF-9014-E35BD7EBE75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81C40E02-3858-41A4-A675-F362CEFED9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678833-DC93-45A7-8CB4-75C08DAC316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F4E79695-D138-4E0E-9E87-910A1D765C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616"/>
      </p:ext>
    </p:extLst>
  </p:cSld>
  <p:clrMapOvr>
    <a:masterClrMapping/>
  </p:clrMapOvr>
  <p:transition spd="slow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426B0F6-77BE-4F08-BDAA-258DC3BD7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44B150A-FF10-414E-91D0-CCB6DEADC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9EA479AA-4CA9-4491-84AF-B9B8CEB94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CBB35-2BC1-4289-B281-C6DCBEC0C0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676784"/>
      </p:ext>
    </p:extLst>
  </p:cSld>
  <p:clrMapOvr>
    <a:masterClrMapping/>
  </p:clrMapOvr>
  <p:transition spd="slow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F1D129C-9D4E-4C17-AF3D-871742325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4BC8989-AA18-46A3-89DA-DAA1D3467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D4ABF544-92DB-4EDA-9099-24EC903B4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381D2-3EE2-443E-B4D7-A118F3E9EA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46640"/>
      </p:ext>
    </p:extLst>
  </p:cSld>
  <p:clrMapOvr>
    <a:masterClrMapping/>
  </p:clrMapOvr>
  <p:transition spd="slow" advClick="0" advTm="1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9A91A60-FE9E-4274-A130-74B37C36101E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6EACAE7-6B98-40EF-9924-DAF4FCA437B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6A7584C-E3A5-485F-8D6F-F05046DB63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4D8B93F-A1E8-4DA5-93CF-0EC5FA2DAF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BE6594B-854B-44C4-B58F-28CE208601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05A3981-A6C6-45E7-A418-57348CE30D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D927C63-F937-4310-BEE9-2647179A8A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6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407CFCB-7F02-4298-81ED-E9BD733D941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AF4FCB33-57BF-4AB7-B289-641090330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CEBA9C3-58C3-46A0-9645-A2D9F5C29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D3483-91CB-4EEC-835E-A831E02C55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900652"/>
      </p:ext>
    </p:extLst>
  </p:cSld>
  <p:clrMapOvr>
    <a:masterClrMapping/>
  </p:clrMapOvr>
  <p:transition spd="slow" advClick="0" advTm="1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FA9F7CA-8982-46D3-AE4C-0DB3408F9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7127B61-FE33-4ED2-A1B4-CFB35C84C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941E937-5425-447A-9AE6-EA7690641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4698C-4C8A-40C7-B1F0-388D6A67C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933749"/>
      </p:ext>
    </p:extLst>
  </p:cSld>
  <p:clrMapOvr>
    <a:masterClrMapping/>
  </p:clrMapOvr>
  <p:transition spd="slow" advClick="0" advTm="1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C4BBBF2-D571-4E3D-A6EB-2839EBF56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F7F8AD3-492E-4A93-90A3-8640FE3F3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62D79B0-37D5-462E-A58D-FF1BBB8D4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ED675-5C65-4156-8164-11B97D06E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322475"/>
      </p:ext>
    </p:extLst>
  </p:cSld>
  <p:clrMapOvr>
    <a:masterClrMapping/>
  </p:clrMapOvr>
  <p:transition spd="slow" advClick="0" advTm="1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E17F86D-A4BE-4655-B39C-4B6DBBEE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4E76781-7337-4072-A205-325ABDEC78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AB40B51-C997-43AE-8BD4-9DA02DE91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732F2-7FCF-441F-B8A1-766FB7B68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869126"/>
      </p:ext>
    </p:extLst>
  </p:cSld>
  <p:clrMapOvr>
    <a:masterClrMapping/>
  </p:clrMapOvr>
  <p:transition spd="slow" advClick="0" advTm="1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8BC617-8110-4F78-A659-2BDBB33C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84EFC29-6637-408A-B411-FD197E6E3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29A0587-55F2-473F-89DE-C19D61ABA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CD5BF-9637-4D14-AFF9-0B1F3C039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101611"/>
      </p:ext>
    </p:extLst>
  </p:cSld>
  <p:clrMapOvr>
    <a:masterClrMapping/>
  </p:clrMapOvr>
  <p:transition spd="slow" advClick="0" advTm="1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7D89B80-604D-4E76-92F5-E361952EA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6BB8477-27FD-4EC2-BA11-397C3D73E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4A7028C-5454-4608-A7B3-31592EF06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8242-2146-491A-AA35-8480110DA3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034693"/>
      </p:ext>
    </p:extLst>
  </p:cSld>
  <p:clrMapOvr>
    <a:masterClrMapping/>
  </p:clrMapOvr>
  <p:transition spd="slow" advClick="0" advTm="15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F2BE1B9-284F-49C6-B5A8-C8158CDCC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F9FFEA4-A050-4755-986A-EE325CC58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D06BE8C-9C6B-4E40-9692-437B1F00E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EDFFC-2109-4687-89F4-1D44BD99D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411429"/>
      </p:ext>
    </p:extLst>
  </p:cSld>
  <p:clrMapOvr>
    <a:masterClrMapping/>
  </p:clrMapOvr>
  <p:transition spd="slow" advClick="0" advTm="15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D4EDD8E-05FE-4C14-A133-DFEAA549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E59BB64-01AE-4423-86C1-CE39FB546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D02F39-31AF-4CF2-8486-845058776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063F4-3516-4DE1-A32A-C033807B50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035994"/>
      </p:ext>
    </p:extLst>
  </p:cSld>
  <p:clrMapOvr>
    <a:masterClrMapping/>
  </p:clrMapOvr>
  <p:transition spd="slow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61BA7BD-D5C6-4878-9F5C-B239CF0BE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91A47BCA-3B70-4EA3-870D-B38230BC8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8D2248CE-9F64-4D15-A4BB-086D0AB84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743F4-2400-4B7E-A35A-9114789A5F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203306"/>
      </p:ext>
    </p:extLst>
  </p:cSld>
  <p:clrMapOvr>
    <a:masterClrMapping/>
  </p:clrMapOvr>
  <p:transition spd="slow" advClick="0" advTm="15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9B82D1A-74BC-4DA2-B048-FCD58688B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EE60754-0C2A-45C5-8A3B-349CE1A93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3B711F7-D182-4B0D-A249-1DFE9BB58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037A3-2142-4113-BD6D-C73B7538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791339"/>
      </p:ext>
    </p:extLst>
  </p:cSld>
  <p:clrMapOvr>
    <a:masterClrMapping/>
  </p:clrMapOvr>
  <p:transition spd="slow" advClick="0" advTm="15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07B252F-A0F0-4F9F-B102-966A62347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D28E7C1-8A2F-4E25-B681-7522A92C8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7FE1AF2-1B8D-4A1C-A7EB-2E23E1EE8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D4917-D7D6-4A04-B62D-05834AB67D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689375"/>
      </p:ext>
    </p:extLst>
  </p:cSld>
  <p:clrMapOvr>
    <a:masterClrMapping/>
  </p:clrMapOvr>
  <p:transition spd="slow" advClick="0" advTm="15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3AA7BAB-9734-49F9-82B5-E93FBD24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F899786-6644-4184-B6B9-C550B4072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A394F5C-5AC5-4C64-8244-90FFE6DBB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A1516-7B85-4BFA-9681-53C982975E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894800"/>
      </p:ext>
    </p:extLst>
  </p:cSld>
  <p:clrMapOvr>
    <a:masterClrMapping/>
  </p:clrMapOvr>
  <p:transition spd="slow" advClick="0" advTm="1500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01ED54B-7B41-4EE8-A7E7-2747A5398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4A24A25-39AA-4799-9D3E-65336537A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C56BE5C-2D24-4F64-B2AE-233F7D0A0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7BB47-7F57-4806-8DB1-D80EAF3FA5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863867"/>
      </p:ext>
    </p:extLst>
  </p:cSld>
  <p:clrMapOvr>
    <a:masterClrMapping/>
  </p:clrMapOvr>
  <p:transition spd="slow" advClick="0" advTm="15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28E69D1-558E-48B5-972F-55C13AE38E7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8D5591-D085-41D4-A09A-FF8BD7DEB6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D541-71C8-483D-B120-E4C4D68261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94149-02FB-4AC0-BFA5-B964ABCDD98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E717FA2-5AB2-4D29-B282-17F3784F9E14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20678"/>
      </p:ext>
    </p:extLst>
  </p:cSld>
  <p:clrMapOvr>
    <a:masterClrMapping/>
  </p:clrMapOvr>
  <p:transition spd="slow" advClick="0" advTm="15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1E42E-3E7C-484C-B6E6-3C6E82222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61018-CFAC-43E5-8216-EB2E354B2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5E1EE-5599-43CA-90AF-AA714D827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B486A-0922-497A-B58B-D3F6B9113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479476"/>
      </p:ext>
    </p:extLst>
  </p:cSld>
  <p:clrMapOvr>
    <a:masterClrMapping/>
  </p:clrMapOvr>
  <p:transition spd="slow" advClick="0" advTm="1500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80AE5A-E42A-4C5D-80E6-AE7CA9B7E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64406-5727-43A3-BAD2-830613E69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3EBB3C-7CCF-49E4-A6E2-4676558DB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0499C-7B53-45F6-A940-D0553C1C7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584838"/>
      </p:ext>
    </p:extLst>
  </p:cSld>
  <p:clrMapOvr>
    <a:masterClrMapping/>
  </p:clrMapOvr>
  <p:transition spd="slow" advClick="0" advTm="1500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E4526-DDFD-4C5E-B64E-9E3C1D4DC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0D250-846C-4E49-BAA1-13A66C707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6CB9D-AF4D-4E57-97B1-10230A2C4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669C9-2AA5-4165-9E31-AAA7FEE390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762017"/>
      </p:ext>
    </p:extLst>
  </p:cSld>
  <p:clrMapOvr>
    <a:masterClrMapping/>
  </p:clrMapOvr>
  <p:transition spd="slow" advClick="0" advTm="1500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FE9F15-AB02-44A6-BBC9-6D9098BCC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C0E13-BA8A-428B-8A8C-1BA7657A6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DEDF71-855B-416A-A820-076B5F7F3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14D64-AC05-40E0-9A82-ACDA47816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884380"/>
      </p:ext>
    </p:extLst>
  </p:cSld>
  <p:clrMapOvr>
    <a:masterClrMapping/>
  </p:clrMapOvr>
  <p:transition spd="slow" advClick="0" advTm="1500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8F50CA-D964-42EB-8B61-B83C2E1B4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019A2A-3042-43F8-B142-E6AE737B7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410D15-6E5F-4DB0-80B3-9F89CDCF6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B961B-7178-43A6-9262-B722E901CB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099955"/>
      </p:ext>
    </p:extLst>
  </p:cSld>
  <p:clrMapOvr>
    <a:masterClrMapping/>
  </p:clrMapOvr>
  <p:transition spd="slow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4205F77-D401-49E6-8287-BEBB2BA50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BFD4B4E-6854-4EFF-9376-526E66CC4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5069ACF3-2B45-4499-B4E5-FC481BCFB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6A982-5D72-43E1-ADF8-F6A386CFD6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657729"/>
      </p:ext>
    </p:extLst>
  </p:cSld>
  <p:clrMapOvr>
    <a:masterClrMapping/>
  </p:clrMapOvr>
  <p:transition spd="slow" advClick="0" advTm="15000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EA9920-9B51-4B9B-A47F-544C2D180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DE4D2D-6A5C-4F12-8C6B-F71D2B71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661768-ECE4-4170-A144-0A0C5CC17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9D892-D0C8-40E7-AD2A-F3B9805F6F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515903"/>
      </p:ext>
    </p:extLst>
  </p:cSld>
  <p:clrMapOvr>
    <a:masterClrMapping/>
  </p:clrMapOvr>
  <p:transition spd="slow" advClick="0" advTm="1500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71C1E-EDF0-46BA-B561-EF3BB5F3A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727FA-2B84-4377-8B9E-A41B575D9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A3E64-1D4A-45EC-A5B7-ADDFE1213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8BD69-916E-45F5-B651-69F231419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607822"/>
      </p:ext>
    </p:extLst>
  </p:cSld>
  <p:clrMapOvr>
    <a:masterClrMapping/>
  </p:clrMapOvr>
  <p:transition spd="slow" advClick="0" advTm="1500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14917-5788-41F9-8546-1584ECEF1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0A853-584B-4E7C-A1E4-AE934515C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65186-384D-438F-BA93-10369610C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15509-99F5-4CAC-9C20-954EB1D690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731133"/>
      </p:ext>
    </p:extLst>
  </p:cSld>
  <p:clrMapOvr>
    <a:masterClrMapping/>
  </p:clrMapOvr>
  <p:transition spd="slow" advClick="0" advTm="1500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54752-7FC0-4267-A3C4-3581190DD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2E97F9-4CCA-4F23-BECB-B8C080E26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1779B1-6652-49D5-9B3F-2837A947A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FDAF1-F5EC-42B5-8D0A-3961AA50AE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499756"/>
      </p:ext>
    </p:extLst>
  </p:cSld>
  <p:clrMapOvr>
    <a:masterClrMapping/>
  </p:clrMapOvr>
  <p:transition spd="slow" advClick="0" advTm="1500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E31DE-727C-45C8-83B0-83C718B96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ECD58-1E5B-4F3E-86FF-B84A9B366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626BC-8F2D-414A-890E-D0E4AFA43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63840-2AC9-4194-AC23-D154322411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04367"/>
      </p:ext>
    </p:extLst>
  </p:cSld>
  <p:clrMapOvr>
    <a:masterClrMapping/>
  </p:clrMapOvr>
  <p:transition spd="slow" advClick="0" advTm="1500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47390A-7FC1-42E6-ACA1-5A91BCA63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5F1CBF-2158-47A8-897D-A1DB2FCE9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072694-7208-4717-BF45-F0098C66A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5B572-EB60-40AF-8D9A-37010E344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288365"/>
      </p:ext>
    </p:extLst>
  </p:cSld>
  <p:clrMapOvr>
    <a:masterClrMapping/>
  </p:clrMapOvr>
  <p:transition spd="slow" advClick="0" advTm="15000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45D817-81C0-405F-8165-66335B9F4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6CF5E-CCCB-4C42-9AB2-AF3AEED44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10FCD-816A-4F63-98F9-E2BBEBAA7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10DCC-6F0D-4F3D-9580-63D3A517C9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635683"/>
      </p:ext>
    </p:extLst>
  </p:cSld>
  <p:clrMapOvr>
    <a:masterClrMapping/>
  </p:clrMapOvr>
  <p:transition spd="slow" advClick="0" advTm="1500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2E666E0-78E1-4AD1-901F-A03A0C6FF1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A75A151-803B-40C0-AE7B-F61C161808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7FC1838-5BBA-403B-B648-90F0ADA1A8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ACBD00F-BA63-4E37-956F-26393F036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FB85EB7D-8442-412C-A344-D86A69A4C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C1A1C701-5C6C-4D02-B98D-72B2A26D11F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22148147-09D6-4301-8CB8-EF2D754DF69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1606ED5E-3FAD-4711-B816-69B12AE7AD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2221BDB9-3670-4E80-8CB7-F96C1AAAA1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6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DB55A463-F70A-407D-A668-9DB7D2C34B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4DFE2A75-34C0-48FB-959B-2D0F123BE6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A3C92FBF-1C54-4382-8B72-919FED6FA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EE4E72C1-157A-4F96-B536-A45409013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9E0742AE-7706-4269-9496-2101FC5796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43840B7C-28FB-4F7A-B572-CE36D2C67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AD69BFCD-62F4-472F-ADF5-175E5AD84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E16624B6-3AE8-4CCF-BC23-BC59AA9ECF4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4DB17CDD-90E5-431D-9EC5-89A02151D5C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4DACF69C-826F-4754-9311-0BD77722CCB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B97B6775-1BFE-4703-937C-1906051D498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80040100-237A-4EA8-B90B-980482D2EE3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CC55CE87-56FA-49A4-A9AD-41CF92175FF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3AF77FBE-2A19-465E-A6A3-19B0C5C8411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98E8A60A-338E-4A55-AA3F-7C41BB8215C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7D82D3DA-845E-4C6A-AA36-B011C2D4C9D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571D5DC8-7A8B-4F96-B35B-5AE866DCCC3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EC207D3C-6702-4582-8120-BF28043D093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69E43A2E-58D6-4CBA-BE38-442DFCFD4EC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DAD14DCB-5696-440E-9566-2AF47A5BEDF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4B42163C-EED4-40B6-9440-26441E0617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C42C7FEB-E781-4B2E-9E4B-7A1D650489F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7C96602A-7FBE-4EDF-BF8A-1293AE02076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3E144F7A-2159-4DC2-8A5A-52EEEDEFC8C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8A632290-8461-42A1-8871-9C9219D002D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DEA55A80-2DCF-4DF0-AB44-028092620B7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72F26F9E-9643-4CF7-906E-18B7C849FD7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2F9B7B23-7F24-4CD5-9286-C208647B037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813DB719-99E8-4E4E-A81E-77BCE2819DC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B0EE4220-72C2-4708-93D3-F15E0AD4DA1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B6DE8C57-4530-4FC1-A7C5-E662FFB3EFF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8552EE02-682A-408C-B948-C8843C5B2DD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2D9D2945-F3A9-4777-AA0A-585AB19A667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0B2E31BB-68C6-4BD1-B7E0-037A98E91AD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C996BCA2-7BF0-4CA0-96A6-666B572D4D3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7D77BF83-D42A-41B6-8A10-13B7F6534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7BE1F1CA-CD40-4E62-9416-B6C856C51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14FC4E10-DCBA-45EC-8806-0B9D77DE3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0507EFDC-F159-49FE-8369-32243C3C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CEA3B00B-D827-43A3-80F0-B6A57F42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F8C31DD0-9C73-4F6A-9951-FA02AA18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069E757E-9987-4D86-95CF-3474155A6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8C87E492-D4EE-49E7-B324-A30FCAC84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455B5D38-3E45-4914-BCB1-BEC300E63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7077EC0E-011E-499D-BEF5-B5CE24EB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7198C1C8-1C7D-4C87-9747-B4B951A228D5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15468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68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04E05CE3-AEB4-4233-89CA-120B8833AD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E75DA628-AAD8-48E1-A717-F6217B696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96FD493D-F651-4024-A011-D3B353F44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6A3B3-B155-42CA-AAA8-B29635A247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416479"/>
      </p:ext>
    </p:extLst>
  </p:cSld>
  <p:clrMapOvr>
    <a:masterClrMapping/>
  </p:clrMapOvr>
  <p:transition spd="slow" advClick="0" advTm="1500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45DD85B9-2385-4C66-B389-2693FFD29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794D5B91-8F48-4B47-B123-2E305776C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FBEB48EB-8CAA-49F7-BD67-CA615784C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21E36-7280-460F-8A8C-68F43273BA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282371"/>
      </p:ext>
    </p:extLst>
  </p:cSld>
  <p:clrMapOvr>
    <a:masterClrMapping/>
  </p:clrMapOvr>
  <p:transition spd="slow" advClick="0" advTm="1500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DD7218A1-11A8-4930-9BA5-A78608C84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94544FF7-FEA1-42E2-AEB9-37DC9674D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F7DCC295-3F62-487F-9614-A75E76368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240F5-E577-4D1A-B7E3-586CE92FB4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030390"/>
      </p:ext>
    </p:extLst>
  </p:cSld>
  <p:clrMapOvr>
    <a:masterClrMapping/>
  </p:clrMapOvr>
  <p:transition spd="slow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63451E9-CA65-4C45-BF3B-8A09337B4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A6B8923-3623-4122-BCD4-9CE1CB0D1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693BB8C3-8F81-472A-988C-9AAFD3C2E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878B7-1A5A-4269-A4C3-F160CBE72D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303474"/>
      </p:ext>
    </p:extLst>
  </p:cSld>
  <p:clrMapOvr>
    <a:masterClrMapping/>
  </p:clrMapOvr>
  <p:transition spd="slow" advClick="0" advTm="15000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139D4EFA-E9A4-4C5C-85C7-08803E955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6F2F8B94-8B40-473E-AB87-F0140D1D4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26400D66-E70B-4F7D-B889-2C3DE60F8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41CE4-D523-4A95-93D8-586129C072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530040"/>
      </p:ext>
    </p:extLst>
  </p:cSld>
  <p:clrMapOvr>
    <a:masterClrMapping/>
  </p:clrMapOvr>
  <p:transition spd="slow" advClick="0" advTm="1500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3694EAFF-0078-4FFD-BF77-5B838081A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8D64916E-1602-4DBF-9E95-5ECF8B21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04B7F8BB-984C-47D7-8B75-F52E0656C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25B8C-79D4-45BD-961A-B42B200519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034415"/>
      </p:ext>
    </p:extLst>
  </p:cSld>
  <p:clrMapOvr>
    <a:masterClrMapping/>
  </p:clrMapOvr>
  <p:transition spd="slow" advClick="0" advTm="15000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A021220C-D7A3-4943-8EAD-EFAD29A91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793AE33F-8F85-430F-8E8E-1623F6579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7961BCB5-58F1-4B21-8E67-0AC8C8AF5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25985-04E2-46C9-8517-31DAD850E7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733933"/>
      </p:ext>
    </p:extLst>
  </p:cSld>
  <p:clrMapOvr>
    <a:masterClrMapping/>
  </p:clrMapOvr>
  <p:transition spd="slow" advClick="0" advTm="15000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ED4D6171-3C17-46D1-B634-69AC6F6E9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E9989EE9-8B96-4331-9D87-EF41E48E6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96D443D1-8397-42BD-9E45-F24BB4206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C7C3B-9F3C-4C6B-87FD-DABCA7D767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801725"/>
      </p:ext>
    </p:extLst>
  </p:cSld>
  <p:clrMapOvr>
    <a:masterClrMapping/>
  </p:clrMapOvr>
  <p:transition spd="slow" advClick="0" advTm="15000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4630DF8B-AF74-4932-836C-661666E85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40E72AD5-6FA4-4683-B588-433179C9F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EF0CF9DB-88DC-4E99-8D27-0B8D4E63B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3A89D-A24B-4FCF-9B2C-2E16E35CDB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345687"/>
      </p:ext>
    </p:extLst>
  </p:cSld>
  <p:clrMapOvr>
    <a:masterClrMapping/>
  </p:clrMapOvr>
  <p:transition spd="slow" advClick="0" advTm="15000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A9F2D287-7222-4E63-8135-2045708CA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0B88B169-4B6A-4FBB-B3BD-178BD1E79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219282B3-76DC-4839-9F7C-FD12B8D26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42E76-0352-442D-A03B-9F08785A52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126341"/>
      </p:ext>
    </p:extLst>
  </p:cSld>
  <p:clrMapOvr>
    <a:masterClrMapping/>
  </p:clrMapOvr>
  <p:transition spd="slow" advClick="0" advTm="15000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67A39B4C-2C09-4CAD-9FD5-FB503A089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69753242-C842-422C-94D3-445375E52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7BA34A99-915E-4AA0-A963-C1C95F0F6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DA4E4-0937-4677-9D48-CFA27F49CE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815612"/>
      </p:ext>
    </p:extLst>
  </p:cSld>
  <p:clrMapOvr>
    <a:masterClrMapping/>
  </p:clrMapOvr>
  <p:transition spd="slow" advClick="0" advTm="15000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BE141481-EED1-4EAC-81E6-DCDB9C4F8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BB5FE3D2-BD80-487F-8123-A01AFDDDE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3361A938-6029-48E7-A53D-CC9926162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ECD2-BA56-42CC-AE2B-C5C6BF4AA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064104"/>
      </p:ext>
    </p:extLst>
  </p:cSld>
  <p:clrMapOvr>
    <a:masterClrMapping/>
  </p:clrMapOvr>
  <p:transition spd="slow" advClick="0" advTm="15000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43FAB5DB-CF5F-4D19-8625-4D1A81D4A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6FEF0234-98B9-4897-905D-617AC1236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3157711A-76D5-411B-AA92-F9D2265B4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9EE26-5FBC-4701-BA2B-BD5C2AE89B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026769"/>
      </p:ext>
    </p:extLst>
  </p:cSld>
  <p:clrMapOvr>
    <a:masterClrMapping/>
  </p:clrMapOvr>
  <p:transition spd="slow" advClick="0" advTm="15000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7CE330AF-8CA2-4FB1-B344-B0CD6A9CD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9079B92D-B384-4BA9-B35D-ABE5A28F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EA8AC2BA-41A2-4E03-B4A9-397A9A975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29E3B-D016-4DA4-85BF-8358A1229C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515517"/>
      </p:ext>
    </p:extLst>
  </p:cSld>
  <p:clrMapOvr>
    <a:masterClrMapping/>
  </p:clrMapOvr>
  <p:transition spd="slow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A142C16-64A8-44C5-838D-F881BF914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5C9428D-6138-417D-8561-901A996B6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FF132850-BE71-44F3-86D3-4E0913EDA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BAAEB-89E6-4EF5-9E43-EBE468036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41876"/>
      </p:ext>
    </p:extLst>
  </p:cSld>
  <p:clrMapOvr>
    <a:masterClrMapping/>
  </p:clrMapOvr>
  <p:transition spd="slow" advClick="0" advTm="15000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DA2122F-878A-450C-83BA-822A1FA62E5C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EC6891D-891D-40F4-B572-869C8200051C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A65C618-C702-4B90-A7E0-E21213309A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CEF869A-0204-4283-B110-3193A3E49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34A1DA-AAA6-4B4C-BD0F-4F7CF4D9D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47532B49-A425-4DDC-AE01-1B195E38777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0AEDAC5A-D0D3-465B-B263-E8A258A971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7962ED83-C305-4066-AF8A-8B1726261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0D2F6053-351A-4134-A322-969017782B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DC805785-66B8-4A88-B943-B7ACB5D105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E09DDA2F-B1D9-4066-B145-58697F3B01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F518B9C9-0F83-4753-84F8-600F30E0E3B3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BB63B8D7-3B0D-40C4-8305-B29CB53F547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21E328DE-A1DD-4621-8087-6C755FB27C4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4A5A219E-6C7F-4D4E-ABBB-B81A3EE971C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AFA289C-91D1-45CD-9885-3F001C3A51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7D2D435E-6EC9-4D3A-9A71-16316ED5C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800F221F-A2E4-4DAD-86C8-9C2D36155A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D0FEB238-8E0D-4883-A4A7-AB3EBE9BE7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C6CCCD8C-9F60-49AB-898C-9AD2B53307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EA73E91F-B994-4759-9023-3DBE227DCA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BB094448-7540-41CC-8F81-3B35F0DD897A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D88E2D4-C54D-4AFC-A3D2-7145D08DBF1F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DDCA6F6B-AB04-4CBA-AC0D-733468D9F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D49E206D-C147-408F-BDD1-1CDBBD4DF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195950C6-B614-4300-AF73-FFAF2E313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B2B039-FD03-415A-A81B-6C75AAEA5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406086"/>
      </p:ext>
    </p:extLst>
  </p:cSld>
  <p:clrMapOvr>
    <a:masterClrMapping/>
  </p:clrMapOvr>
  <p:transition spd="slow" advClick="0" advTm="15000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3C3CA2-CD28-45A0-B1F4-047667EA5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5B4FDC-FA5A-4E8F-8A58-BCE0FE8D1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F7A32B-A69F-477A-A521-5146C6C61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FFE7B-EE47-4668-9ED5-6EA6FECEA8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820736"/>
      </p:ext>
    </p:extLst>
  </p:cSld>
  <p:clrMapOvr>
    <a:masterClrMapping/>
  </p:clrMapOvr>
  <p:transition spd="slow" advClick="0" advTm="15000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16EDF6-9777-4CFF-A1A4-0DFF66877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0C103A-E660-4C74-9A01-9BD6CE8B7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D9B872A-2898-4B90-9725-CFC87A004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8518D-01B8-4706-90BF-8F96ACF774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666077"/>
      </p:ext>
    </p:extLst>
  </p:cSld>
  <p:clrMapOvr>
    <a:masterClrMapping/>
  </p:clrMapOvr>
  <p:transition spd="slow" advClick="0" advTm="15000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989DF-5ADC-4245-AEDD-4D2D27DBA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75DC67-0592-4941-8484-9C036DAF7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E1CD698-652D-41F5-BB7B-ABC0783FC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59462-8D70-4CD0-87A1-3754214BE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420431"/>
      </p:ext>
    </p:extLst>
  </p:cSld>
  <p:clrMapOvr>
    <a:masterClrMapping/>
  </p:clrMapOvr>
  <p:transition spd="slow" advClick="0" advTm="15000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63838D-EFA6-4ED3-999D-B50AA8F35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03A102-F7E9-47ED-8691-E1CB218E4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DD4817A-CDE4-46F4-BC3D-8281E1505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A8C2C-6593-4905-B992-EB9FCC46F6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922487"/>
      </p:ext>
    </p:extLst>
  </p:cSld>
  <p:clrMapOvr>
    <a:masterClrMapping/>
  </p:clrMapOvr>
  <p:transition spd="slow" advClick="0" advTm="15000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377D8F-9BD1-42E9-9944-851A98AA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52D35E-2687-4189-A32E-304D3FB20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8D493E8-D279-49D3-B54F-48ED1AA30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B4A38-75CB-4DF6-8AC8-8EC7072867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373802"/>
      </p:ext>
    </p:extLst>
  </p:cSld>
  <p:clrMapOvr>
    <a:masterClrMapping/>
  </p:clrMapOvr>
  <p:transition spd="slow" advClick="0" advTm="15000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355EA0D-C0E1-47FF-9DC9-8544DD8AE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C3B85D1-D22B-4C0D-80F9-B2B8DE903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1D5FFC3-411A-4412-AA21-87B4B3C1A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753-A36C-47B4-9CD4-99918F7C22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454895"/>
      </p:ext>
    </p:extLst>
  </p:cSld>
  <p:clrMapOvr>
    <a:masterClrMapping/>
  </p:clrMapOvr>
  <p:transition spd="slow" advClick="0" advTm="15000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5CBFE3-7B2D-4570-931C-070D6355B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A5058D-86D8-4DAC-836E-E235BD2D9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8C5160-346E-4B65-AF99-D57920209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C8EB8-A657-42A3-9147-CB4BDBE6F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045806"/>
      </p:ext>
    </p:extLst>
  </p:cSld>
  <p:clrMapOvr>
    <a:masterClrMapping/>
  </p:clrMapOvr>
  <p:transition spd="slow" advClick="0" advTm="15000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754ABC-8BF5-45F1-A4D2-7A3E7DAA1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1DDDB-218A-4B54-AF87-3D98DCBAE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4135F1-33E6-4BA6-9FF2-65B52855E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97962-7244-40FD-B6DF-D2088199A2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508284"/>
      </p:ext>
    </p:extLst>
  </p:cSld>
  <p:clrMapOvr>
    <a:masterClrMapping/>
  </p:clrMapOvr>
  <p:transition spd="slow" advClick="0" advTm="15000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E0BCD1-2720-4158-9B5B-890CA4B3F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9B8995-0F8D-46DB-88F1-A30CCDB14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54866B8-BAF2-4B6C-BDA0-5AA7F2D87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AF00B-460B-40C4-9BB4-E53FBA6C0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964418"/>
      </p:ext>
    </p:extLst>
  </p:cSld>
  <p:clrMapOvr>
    <a:masterClrMapping/>
  </p:clrMapOvr>
  <p:transition spd="slow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2B293C2-3F60-4A0F-8D06-0A36D80C5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388556EC-056A-4717-A0C2-2BF7856B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6A556A5-ED97-4EB0-B411-C12EB6A31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DEBFA-8EC2-4F98-9A91-8341D65826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346254"/>
      </p:ext>
    </p:extLst>
  </p:cSld>
  <p:clrMapOvr>
    <a:masterClrMapping/>
  </p:clrMapOvr>
  <p:transition spd="slow" advClick="0" advTm="15000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677BCE-6FAC-4029-8045-259E2DC3A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C5335A-7B3C-45E6-AF90-566DDABF2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096300-2BF9-459C-9DA3-397AD5335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EAC9E-BD59-4C0C-89C8-3FEC53F861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288081"/>
      </p:ext>
    </p:extLst>
  </p:cSld>
  <p:clrMapOvr>
    <a:masterClrMapping/>
  </p:clrMapOvr>
  <p:transition spd="slow" advClick="0" advTm="15000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4C55EC0-D58F-49A0-8915-E3876CFFF8B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090B4FA-A902-4752-9E0E-700BBC5C6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78F3B2B-69F0-4E83-A9AD-64AE673210F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4276C7C3-5B75-4C5A-9789-8E67E0A8BC18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2E8942B1-E356-47D9-BEB4-05587D5F07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3E47579F-8FA9-4D75-BEF1-4C8413AEA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99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99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907056-1CCA-45BB-AF37-109C65C29A3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3C9126-86BD-49AC-ABA9-07172915B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47443-A91D-4F72-946A-1BB23BF74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87489C4-EBE0-4036-88CB-CC828D0F3A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015171"/>
      </p:ext>
    </p:extLst>
  </p:cSld>
  <p:clrMapOvr>
    <a:masterClrMapping/>
  </p:clrMapOvr>
  <p:transition spd="slow" advClick="0" advTm="15000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E59A97-63EF-4CC2-AC29-6C5BC2586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5C23D5D-E907-4D95-BC19-E5A23BF4E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CD94DB4-9E93-4533-AD39-2BDDA5C5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4D8EC-59F2-464F-9635-466644560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916357"/>
      </p:ext>
    </p:extLst>
  </p:cSld>
  <p:clrMapOvr>
    <a:masterClrMapping/>
  </p:clrMapOvr>
  <p:transition spd="slow" advClick="0" advTm="15000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7EC8F9E-3268-4995-BDC6-D550A4533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A67FB4C-9EE1-467F-93B9-FBC8B008B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C833A0D-8F05-4663-B1AB-138C559D2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76A4D-F29E-4171-9A6E-56BB97E7AA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400569"/>
      </p:ext>
    </p:extLst>
  </p:cSld>
  <p:clrMapOvr>
    <a:masterClrMapping/>
  </p:clrMapOvr>
  <p:transition spd="slow" advClick="0" advTm="15000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4152A05-07E8-4574-864C-E4DBE01E4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D0B23F1-0029-49CE-87D2-96B364CD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BA722C9-EB06-4485-8CB3-FCDCE3C38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0355F-3310-4DF8-AEC0-1BD59B4FE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780818"/>
      </p:ext>
    </p:extLst>
  </p:cSld>
  <p:clrMapOvr>
    <a:masterClrMapping/>
  </p:clrMapOvr>
  <p:transition spd="slow" advClick="0" advTm="15000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CB44127-743A-44B7-A5AB-5E357E99D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F6343C8-E2F7-405A-AB8B-18FF05CF9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0E6D9B9-AA3B-4E1B-8B96-C07E82919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36F18-4B13-4D81-898E-1E6DA21AF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111068"/>
      </p:ext>
    </p:extLst>
  </p:cSld>
  <p:clrMapOvr>
    <a:masterClrMapping/>
  </p:clrMapOvr>
  <p:transition spd="slow" advClick="0" advTm="15000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E1E49DE-EA48-4165-A9C1-DF0B95A5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4DF0226-0722-4C69-81D1-68A44BFF8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8E98276-52DA-4D2A-84C7-EC64271BB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33555-C13E-44A5-9A89-AABE90E86E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486295"/>
      </p:ext>
    </p:extLst>
  </p:cSld>
  <p:clrMapOvr>
    <a:masterClrMapping/>
  </p:clrMapOvr>
  <p:transition spd="slow" advClick="0" advTm="15000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089E9D77-B07E-411A-9EBF-1326FA1BA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6DD80F9-307B-4936-8A0C-4C9C69A25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6E1598B-99C2-4803-A69C-F2174D508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C5AB5-A877-43A1-B336-F246D7ED4A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687472"/>
      </p:ext>
    </p:extLst>
  </p:cSld>
  <p:clrMapOvr>
    <a:masterClrMapping/>
  </p:clrMapOvr>
  <p:transition spd="slow" advClick="0" advTm="15000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783DADB-B972-4B5C-924B-40B9039E7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2245AF6-F556-4259-9FB8-93D54104A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5BC321B-1426-411E-ADE7-3F35A8D04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8CC06-4056-4973-A555-61FC459FC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046690"/>
      </p:ext>
    </p:extLst>
  </p:cSld>
  <p:clrMapOvr>
    <a:masterClrMapping/>
  </p:clrMapOvr>
  <p:transition spd="slow" advClick="0" advTm="15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BF585A8-1CEB-463A-9BEA-4DBE4BFBB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8CDEEF6-FC9E-4470-81E7-2911A3D53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8944AF8-D602-4033-92CF-F01AC42D6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A50B5-5435-4392-8A5E-51DE8DE20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899013"/>
      </p:ext>
    </p:extLst>
  </p:cSld>
  <p:clrMapOvr>
    <a:masterClrMapping/>
  </p:clrMapOvr>
  <p:transition spd="slow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A89C4739-A81E-4A64-8604-7B2F3077D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F1FFAB00-02C8-4510-BDD1-18ECD3DDA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5248BF3D-B5F4-4124-8CC0-2256CDE89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0D8D-B0BB-4A54-80A6-0CFE9BC859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38075"/>
      </p:ext>
    </p:extLst>
  </p:cSld>
  <p:clrMapOvr>
    <a:masterClrMapping/>
  </p:clrMapOvr>
  <p:transition spd="slow" advClick="0" advTm="15000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A59476-B9E3-4DBE-A800-08819D37D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50A8C8C-59B0-4ADA-99A9-3315A90C2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F4A5F2A-64FA-42DE-9F07-F48BDB6DE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50EAB-AAE2-435C-9916-54C521D142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705013"/>
      </p:ext>
    </p:extLst>
  </p:cSld>
  <p:clrMapOvr>
    <a:masterClrMapping/>
  </p:clrMapOvr>
  <p:transition spd="slow" advClick="0" advTm="15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9F078B5-7295-4882-8F56-F1E7ABB6E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69215FE-3AF2-4C07-AAF6-733232B47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898E7D1-F155-4191-A7C2-427E80F80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2E117-D279-4A89-BE08-E7E6CA104B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014224"/>
      </p:ext>
    </p:extLst>
  </p:cSld>
  <p:clrMapOvr>
    <a:masterClrMapping/>
  </p:clrMapOvr>
  <p:transition spd="slow" advClick="0" advTm="15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D4B53B0-C7A4-4B30-BB8C-213619AF0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9D89D5B-1D88-4ADB-B1FC-6B4E420C7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10D9058-80FE-48EE-B26A-8A0085D43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F6CC0-7DF9-49C5-875B-724DB3BC64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678573"/>
      </p:ext>
    </p:extLst>
  </p:cSld>
  <p:clrMapOvr>
    <a:masterClrMapping/>
  </p:clrMapOvr>
  <p:transition spd="slow" advClick="0" advTm="15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A6B715B-CD6F-4394-AAD4-C0C12D3ABC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BB85327-5B82-4CA8-9B7C-5D02410E2BC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DFEAD89-191A-4F71-ABB5-2575E9CF46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ABEA08A9-C00B-425B-A2CA-617DAD9084F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38631A0-F1E2-4C5B-B083-B1975E31D27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C2B2378-083E-492C-A3C5-A5CFD5CF0C2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E24D083-2567-4ADF-BEE7-AEF7D3F403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D1866D4-B0CC-44F0-AE5C-87FE9519A3D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666E477-E078-4FB6-B6AB-D7A6440E9D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F6D26B5-DB63-42C8-BFAE-509CC56DA3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D0B9722B-E65E-4D5A-94A3-830A963587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429AF167-014F-462A-A85A-EC851AD012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562B5C72-7CFC-4ACC-A7EF-6295DD16E37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87078412-399F-4E8E-BBEB-65E63827A5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B772EB12-2742-4A0C-8944-3C69C213B1A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1B763E23-53D5-4B1F-BA46-DFFDF2ED4B7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C359C79-E676-4FCE-94A0-1C2D600ED9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89284CFC-9CE2-44B7-81FD-41B82D1C60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5D49A6FC-8A09-464E-87B6-1A99A7B157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9C69F3A6-FB18-40F6-BA25-E66BD972507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631E88A-A000-48CA-A411-50CD9B09F38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9F2F529-58A2-4980-B94D-829DA515483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590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90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B1AC829D-AAD1-41E6-943C-764E81BC711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7DF62DA-475A-4E68-9AEB-EF808D671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DACC602F-6FC2-4FFC-B720-84BC71413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2E35-8CBE-4274-BE07-07C47542C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464514"/>
      </p:ext>
    </p:extLst>
  </p:cSld>
  <p:clrMapOvr>
    <a:masterClrMapping/>
  </p:clrMapOvr>
  <p:transition spd="slow" advClick="0" advTm="15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EEC739C-CDAE-4936-B774-AAB8896BFC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6CC976F-556E-49E2-8400-75FE5BB382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6D589-EB01-4C17-BD40-2D0AE5438A1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DE5A1175-488B-414F-91B5-AB3C993F9D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77339"/>
      </p:ext>
    </p:extLst>
  </p:cSld>
  <p:clrMapOvr>
    <a:masterClrMapping/>
  </p:clrMapOvr>
  <p:transition spd="slow" advClick="0" advTm="15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1E35757-B4E3-406D-BF14-A30AD0655D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7B92138-9A58-427B-823D-802BEDB080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4F732-0C6F-4277-A3CA-CE941E61FE0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D365BA5-AA3E-4E50-8DD0-5C6321972FF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4197"/>
      </p:ext>
    </p:extLst>
  </p:cSld>
  <p:clrMapOvr>
    <a:masterClrMapping/>
  </p:clrMapOvr>
  <p:transition spd="slow" advClick="0" advTm="15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36E3876-EBBA-43F9-8646-F6D30E06F2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F0A5405-F510-49D3-8694-DF7B30F59B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308F3-806A-4456-B9F3-5A0BB548769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8CBEB287-68CA-46F8-917D-01B1095C9D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14731"/>
      </p:ext>
    </p:extLst>
  </p:cSld>
  <p:clrMapOvr>
    <a:masterClrMapping/>
  </p:clrMapOvr>
  <p:transition spd="slow" advClick="0" advTm="15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057FC014-AFBD-4725-B08D-90DB7271B5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BAE8D1BB-D3F7-4807-9D87-5C66363732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54907-1CE5-4A0C-A54E-98820AADBDF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B0C50795-A0AD-49A3-A50D-4B8B475D5F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65296"/>
      </p:ext>
    </p:extLst>
  </p:cSld>
  <p:clrMapOvr>
    <a:masterClrMapping/>
  </p:clrMapOvr>
  <p:transition spd="slow" advClick="0" advTm="15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99D34CF4-A1C8-4D46-BCBA-F2072E9D36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8314EA6-FDB7-4F1A-AF53-A45068F12E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668A-BC44-4384-A100-D450CC61AE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D17E57D7-B6BF-49A4-B72B-B4F8A0E5DE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87123"/>
      </p:ext>
    </p:extLst>
  </p:cSld>
  <p:clrMapOvr>
    <a:masterClrMapping/>
  </p:clrMapOvr>
  <p:transition spd="slow" advClick="0" advTm="15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B4D3432B-6B5A-4E6F-A29C-527741029C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1F03F1F9-6DC4-463F-B7D1-048A31CC16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8D28A-9E96-47D6-8996-78926AE500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9F1B6BCD-4F17-4D60-97DC-4F2D8B410ED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2664"/>
      </p:ext>
    </p:extLst>
  </p:cSld>
  <p:clrMapOvr>
    <a:masterClrMapping/>
  </p:clrMapOvr>
  <p:transition spd="slow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7CE3D8F-B77E-4CC6-8960-06D551A4A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6FF0B8A-E7E6-451F-AB04-C36A06672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A62ABD10-070F-4D2D-80FF-24B43EE87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DF634-806E-4793-B91B-F65D2972AA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547392"/>
      </p:ext>
    </p:extLst>
  </p:cSld>
  <p:clrMapOvr>
    <a:masterClrMapping/>
  </p:clrMapOvr>
  <p:transition spd="slow" advClick="0" advTm="15000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A75511B-DAB3-4580-AB57-EF6AC566DA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2ECA631-1AC2-4949-9223-F2DC0BA062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DA121-D824-44C7-800B-4B87EB5EF7F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D195476E-B5A3-4AAA-8386-9012AB54BFC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76136"/>
      </p:ext>
    </p:extLst>
  </p:cSld>
  <p:clrMapOvr>
    <a:masterClrMapping/>
  </p:clrMapOvr>
  <p:transition spd="slow" advClick="0" advTm="15000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35B3D09E-F6FA-4FA2-B24D-BFC5669960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2B074650-6A93-44F6-8B6D-7AF64FCFF8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26BA2-FDA6-45C6-A2BC-EE3FB106D98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6CCEFC66-1C35-4D4B-B2D1-86D53DB402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07109"/>
      </p:ext>
    </p:extLst>
  </p:cSld>
  <p:clrMapOvr>
    <a:masterClrMapping/>
  </p:clrMapOvr>
  <p:transition spd="slow" advClick="0" advTm="15000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7B6F914-E7A7-4901-A9E4-D3274544A4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14AF9FD2-C1BC-4C78-A892-C1DABDA52E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6E494-33A3-4635-B439-57A5CD25355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24D3F0E4-C3D5-4828-8161-DB54B62C8C1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57968"/>
      </p:ext>
    </p:extLst>
  </p:cSld>
  <p:clrMapOvr>
    <a:masterClrMapping/>
  </p:clrMapOvr>
  <p:transition spd="slow" advClick="0" advTm="15000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F5DC1D32-3B0C-4B38-9B63-D94B7F5527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74213D04-0ABC-4DED-A462-CF2D3CE60D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AA49B-6013-45B2-82AD-F280A4D32BC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50430ACF-414B-496E-B935-A0B665DD11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29198"/>
      </p:ext>
    </p:extLst>
  </p:cSld>
  <p:clrMapOvr>
    <a:masterClrMapping/>
  </p:clrMapOvr>
  <p:transition spd="slow" advClick="0" advTm="15000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4677F-2679-49C3-BE6E-8E41E4A9B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C2BAA-09FE-436A-B56F-C881211F5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1F2A6-58B1-410E-9439-FBFBAD043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2A4AA-60A6-4B38-94CF-1741E4D708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546421"/>
      </p:ext>
    </p:extLst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90863-57DD-4270-AF7B-4137D7B51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A3A251-DD9C-4AF1-817D-C7FB0985E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3F78B6-F9FB-454C-A5EA-B8DEAF4EF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3337F-E24F-4181-9474-B067ACB3A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989076"/>
      </p:ext>
    </p:extLst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8648D-8E3E-4547-932C-B56E642B3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35663B-44EB-4618-A230-A193D082E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C5ACCC-CEB9-499B-B204-281DA01F4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B2B1B-DB0D-495E-B91F-F9DCDACC1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456869"/>
      </p:ext>
    </p:extLst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C42CD-2D3D-49B2-B3CE-05FEA5F47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3839D-9BE9-454F-AA90-1180214DC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F483B-DCB2-4382-9F23-BBCF83DB1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DBEC1-597D-4C8F-B730-B5FCF6DA57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918527"/>
      </p:ext>
    </p:extLst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C82F97-552E-4545-AB7A-9D7661AAE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98CFCB-48E1-430D-82D5-F8EE34045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1007A4-9CCA-4B79-8BC7-545F2A720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0592B-E6DC-484A-9C56-1131E99ABB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763673"/>
      </p:ext>
    </p:extLst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73F2C2-16DF-4AE9-A0AA-1AFCC1F67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1A3F6-3462-4960-AA25-C52ACEBFB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95C375-C23E-4AC0-AE42-570A1A198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50F73-56B6-4ED5-A413-4C78A3A74C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756563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1CFDE5A-6820-472C-B06E-F4E47BC3C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343F0E0-B9AD-4D96-BA17-8855153AC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2A3A4A3C-4730-4107-B232-74B187A6D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131F8-F295-40D8-BFD6-8E82E3F8A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00733"/>
      </p:ext>
    </p:extLst>
  </p:cSld>
  <p:clrMapOvr>
    <a:masterClrMapping/>
  </p:clrMapOvr>
  <p:transition spd="slow" advClick="0" advTm="15000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513CAA-C65A-4649-8C27-5BFDC9952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7FEB0C-347B-4E31-B020-E4B622747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9BD721-A8FB-4BA0-81AF-37F04811F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3D066-AFDB-4042-94E6-3BE5E89085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8304"/>
      </p:ext>
    </p:extLst>
  </p:cSld>
  <p:clrMapOvr>
    <a:masterClrMapping/>
  </p:clrMapOvr>
  <p:transition spd="slow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C6F92-DD8B-4B71-8BC9-0E638666C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92094-A8D0-47E2-88FD-BAB4C83F9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9A833-0BB5-4AAE-A36C-CEB4DA47E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2AE9F-FD4C-49F8-B202-53F43D6BA1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794739"/>
      </p:ext>
    </p:extLst>
  </p:cSld>
  <p:clrMapOvr>
    <a:masterClrMapping/>
  </p:clrMapOvr>
  <p:transition spd="slow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7797D-AAA6-440B-ACAD-98DA62F8C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6EF0F-94FF-42F2-B56E-8EC6A95BF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78C6A-471B-465E-82D2-D6DEBDB6F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39831-8F31-4FA1-8E3B-A90C778C6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562746"/>
      </p:ext>
    </p:extLst>
  </p:cSld>
  <p:clrMapOvr>
    <a:masterClrMapping/>
  </p:clrMapOvr>
  <p:transition spd="slow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8FFCA-1BFE-4066-9E78-9D314FD54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B8F5C7-485D-42E4-A9FE-5D496BE17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D3C80-FE99-49B4-A935-05FCE1310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02F5E-EB77-4B08-9547-559120352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466535"/>
      </p:ext>
    </p:extLst>
  </p:cSld>
  <p:clrMapOvr>
    <a:masterClrMapping/>
  </p:clrMapOvr>
  <p:transition spd="slow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6BA34C-FC5E-47EA-89AD-BBD0FE8C0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E5C697-0480-48AC-AC9D-75EE0D5F0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4FEF6-ABFF-4C9A-A43C-017E5DEC8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2B90E-E8BE-4CB9-8AD5-C5C3EEEAFD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930264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1A7ABE0-6569-4B5C-B784-8FEA2048544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23" name="Freeform 3">
              <a:extLst>
                <a:ext uri="{FF2B5EF4-FFF2-40B4-BE49-F238E27FC236}">
                  <a16:creationId xmlns:a16="http://schemas.microsoft.com/office/drawing/2014/main" id="{3438BD24-8492-4CA6-93D7-8DDA9F600D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124" name="Freeform 4">
              <a:extLst>
                <a:ext uri="{FF2B5EF4-FFF2-40B4-BE49-F238E27FC236}">
                  <a16:creationId xmlns:a16="http://schemas.microsoft.com/office/drawing/2014/main" id="{6C597386-5921-457F-A9FC-419B72BCD5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3125" name="Freeform 5">
            <a:extLst>
              <a:ext uri="{FF2B5EF4-FFF2-40B4-BE49-F238E27FC236}">
                <a16:creationId xmlns:a16="http://schemas.microsoft.com/office/drawing/2014/main" id="{946B6EE1-13D4-49D0-9C27-2E307AFDC923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F996B2E1-3299-4410-8B10-C6AC27D100B2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27" name="Freeform 7">
              <a:extLst>
                <a:ext uri="{FF2B5EF4-FFF2-40B4-BE49-F238E27FC236}">
                  <a16:creationId xmlns:a16="http://schemas.microsoft.com/office/drawing/2014/main" id="{2E216795-66CA-4CAF-BD4F-4F29D9AE30D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A940DD3A-9459-4658-A838-6611B34158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3129" name="Freeform 9">
                <a:extLst>
                  <a:ext uri="{FF2B5EF4-FFF2-40B4-BE49-F238E27FC236}">
                    <a16:creationId xmlns:a16="http://schemas.microsoft.com/office/drawing/2014/main" id="{2C784075-E21F-40A0-A339-4CEAE94D2E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130" name="Freeform 10">
                <a:extLst>
                  <a:ext uri="{FF2B5EF4-FFF2-40B4-BE49-F238E27FC236}">
                    <a16:creationId xmlns:a16="http://schemas.microsoft.com/office/drawing/2014/main" id="{207E2C2D-19AD-4D22-AAB3-494D55737DB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131" name="Freeform 11">
                <a:extLst>
                  <a:ext uri="{FF2B5EF4-FFF2-40B4-BE49-F238E27FC236}">
                    <a16:creationId xmlns:a16="http://schemas.microsoft.com/office/drawing/2014/main" id="{E0F33783-4AAB-4F7B-9C32-0E3A2D6236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132" name="Freeform 12">
                <a:extLst>
                  <a:ext uri="{FF2B5EF4-FFF2-40B4-BE49-F238E27FC236}">
                    <a16:creationId xmlns:a16="http://schemas.microsoft.com/office/drawing/2014/main" id="{D71EA2A2-3751-4212-915C-D4D7D198D7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133" name="Freeform 13">
                <a:extLst>
                  <a:ext uri="{FF2B5EF4-FFF2-40B4-BE49-F238E27FC236}">
                    <a16:creationId xmlns:a16="http://schemas.microsoft.com/office/drawing/2014/main" id="{DE6E4FE5-8C1E-4177-AC20-9B3907515B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33134" name="Freeform 14">
              <a:extLst>
                <a:ext uri="{FF2B5EF4-FFF2-40B4-BE49-F238E27FC236}">
                  <a16:creationId xmlns:a16="http://schemas.microsoft.com/office/drawing/2014/main" id="{498D9FFE-9203-4D3A-ACD2-8C209B8C1CA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78FF8060-45BF-4167-9A19-98B7CB958148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3136" name="Freeform 16">
              <a:extLst>
                <a:ext uri="{FF2B5EF4-FFF2-40B4-BE49-F238E27FC236}">
                  <a16:creationId xmlns:a16="http://schemas.microsoft.com/office/drawing/2014/main" id="{0F96C647-15CB-47DC-8ED7-07CF807C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137" name="Freeform 17">
              <a:extLst>
                <a:ext uri="{FF2B5EF4-FFF2-40B4-BE49-F238E27FC236}">
                  <a16:creationId xmlns:a16="http://schemas.microsoft.com/office/drawing/2014/main" id="{BAC42CD8-52CC-4DBD-8FDB-D5510D2FD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138" name="Freeform 18">
              <a:extLst>
                <a:ext uri="{FF2B5EF4-FFF2-40B4-BE49-F238E27FC236}">
                  <a16:creationId xmlns:a16="http://schemas.microsoft.com/office/drawing/2014/main" id="{B8204B48-3B62-485A-84B3-555CF879B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139" name="Freeform 19">
              <a:extLst>
                <a:ext uri="{FF2B5EF4-FFF2-40B4-BE49-F238E27FC236}">
                  <a16:creationId xmlns:a16="http://schemas.microsoft.com/office/drawing/2014/main" id="{8CCB78B7-79B2-456C-A5B9-98F579D16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140" name="Freeform 20">
              <a:extLst>
                <a:ext uri="{FF2B5EF4-FFF2-40B4-BE49-F238E27FC236}">
                  <a16:creationId xmlns:a16="http://schemas.microsoft.com/office/drawing/2014/main" id="{8DAB99BC-A2B2-481F-89ED-C16957D72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141" name="Freeform 21">
              <a:extLst>
                <a:ext uri="{FF2B5EF4-FFF2-40B4-BE49-F238E27FC236}">
                  <a16:creationId xmlns:a16="http://schemas.microsoft.com/office/drawing/2014/main" id="{7DA81E22-D4C3-4412-AFAC-9E4F1A3F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3142" name="Rectangle 22">
            <a:extLst>
              <a:ext uri="{FF2B5EF4-FFF2-40B4-BE49-F238E27FC236}">
                <a16:creationId xmlns:a16="http://schemas.microsoft.com/office/drawing/2014/main" id="{40B32E58-28FC-4E7B-A234-2A81C8050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29A3E2B9-C9D2-4933-B826-8861E68BD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3144" name="Rectangle 24">
            <a:extLst>
              <a:ext uri="{FF2B5EF4-FFF2-40B4-BE49-F238E27FC236}">
                <a16:creationId xmlns:a16="http://schemas.microsoft.com/office/drawing/2014/main" id="{DA754ACA-9E47-45F1-A7BB-A55A1B6D87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45" name="Rectangle 25">
            <a:extLst>
              <a:ext uri="{FF2B5EF4-FFF2-40B4-BE49-F238E27FC236}">
                <a16:creationId xmlns:a16="http://schemas.microsoft.com/office/drawing/2014/main" id="{182B428C-9120-4818-9E99-6BD115A9C9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46" name="Rectangle 26">
            <a:extLst>
              <a:ext uri="{FF2B5EF4-FFF2-40B4-BE49-F238E27FC236}">
                <a16:creationId xmlns:a16="http://schemas.microsoft.com/office/drawing/2014/main" id="{9B8538EA-D86B-4150-9F57-FBFA5C296D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2A5E311-0A8C-4E7C-A00B-5DD4EF641E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1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spd="slow" advClick="0" advTm="15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2337C0C3-B828-4F97-AEDB-F73B2BE41245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35171" name="Freeform 3">
              <a:extLst>
                <a:ext uri="{FF2B5EF4-FFF2-40B4-BE49-F238E27FC236}">
                  <a16:creationId xmlns:a16="http://schemas.microsoft.com/office/drawing/2014/main" id="{6D30D519-504E-438C-90BF-6ECE7D14C1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172" name="Freeform 4">
              <a:extLst>
                <a:ext uri="{FF2B5EF4-FFF2-40B4-BE49-F238E27FC236}">
                  <a16:creationId xmlns:a16="http://schemas.microsoft.com/office/drawing/2014/main" id="{D53FCE28-9BFF-4EF2-AC38-DE8FA7B5B4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173" name="Freeform 5">
              <a:extLst>
                <a:ext uri="{FF2B5EF4-FFF2-40B4-BE49-F238E27FC236}">
                  <a16:creationId xmlns:a16="http://schemas.microsoft.com/office/drawing/2014/main" id="{47AAAA21-7E26-4F57-BB58-52664492DC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174" name="Freeform 6">
              <a:extLst>
                <a:ext uri="{FF2B5EF4-FFF2-40B4-BE49-F238E27FC236}">
                  <a16:creationId xmlns:a16="http://schemas.microsoft.com/office/drawing/2014/main" id="{72D0BB32-32D0-402C-9D56-CA877F7E149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175" name="Freeform 7">
              <a:extLst>
                <a:ext uri="{FF2B5EF4-FFF2-40B4-BE49-F238E27FC236}">
                  <a16:creationId xmlns:a16="http://schemas.microsoft.com/office/drawing/2014/main" id="{8ECCCA2B-FEB0-4ABB-9F91-6462B5C245C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176" name="Freeform 8">
              <a:extLst>
                <a:ext uri="{FF2B5EF4-FFF2-40B4-BE49-F238E27FC236}">
                  <a16:creationId xmlns:a16="http://schemas.microsoft.com/office/drawing/2014/main" id="{0BDC4F79-707A-457B-87FE-5407C1FEFD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177" name="Freeform 9">
              <a:extLst>
                <a:ext uri="{FF2B5EF4-FFF2-40B4-BE49-F238E27FC236}">
                  <a16:creationId xmlns:a16="http://schemas.microsoft.com/office/drawing/2014/main" id="{7F3207FA-3DBF-4573-A926-EF1E047D31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178" name="Freeform 10">
              <a:extLst>
                <a:ext uri="{FF2B5EF4-FFF2-40B4-BE49-F238E27FC236}">
                  <a16:creationId xmlns:a16="http://schemas.microsoft.com/office/drawing/2014/main" id="{AE14B29E-F0A2-491F-A4F8-0B171337B6C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5179" name="Rectangle 11">
            <a:extLst>
              <a:ext uri="{FF2B5EF4-FFF2-40B4-BE49-F238E27FC236}">
                <a16:creationId xmlns:a16="http://schemas.microsoft.com/office/drawing/2014/main" id="{6792DC07-F50C-4934-A73B-C464011E7A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80" name="Rectangle 12">
            <a:extLst>
              <a:ext uri="{FF2B5EF4-FFF2-40B4-BE49-F238E27FC236}">
                <a16:creationId xmlns:a16="http://schemas.microsoft.com/office/drawing/2014/main" id="{2655AFB5-E231-483C-B923-857A9C4243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81" name="Rectangle 13">
            <a:extLst>
              <a:ext uri="{FF2B5EF4-FFF2-40B4-BE49-F238E27FC236}">
                <a16:creationId xmlns:a16="http://schemas.microsoft.com/office/drawing/2014/main" id="{65CC48D1-4627-4FC8-9B5C-9E6E46389C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ED8CA75-2027-4B4F-ADEC-40B46BC16DA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5182" name="Rectangle 14">
            <a:extLst>
              <a:ext uri="{FF2B5EF4-FFF2-40B4-BE49-F238E27FC236}">
                <a16:creationId xmlns:a16="http://schemas.microsoft.com/office/drawing/2014/main" id="{1FDB0756-EFBE-4CF4-906A-2592D6F0BC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5183" name="Rectangle 15">
            <a:extLst>
              <a:ext uri="{FF2B5EF4-FFF2-40B4-BE49-F238E27FC236}">
                <a16:creationId xmlns:a16="http://schemas.microsoft.com/office/drawing/2014/main" id="{EF35E743-EF3B-4DAC-AF6E-83DE2E45362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2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transition spd="slow" advClick="0" advTm="15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2B360E70-DC95-41F2-9E97-2F059739E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09018D68-8941-43AE-B327-09CF66B8A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53A2C4E7-A7E8-4491-83C6-3BB05E2EE3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481051D6-1E1D-45DB-BEB5-47E734407C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14200E4D-069E-442F-9297-2B56526014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FEB6B5A-C4D3-4128-9A34-C6B5FDD395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3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transition spd="slow" advClick="0" advTm="15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2D50E25B-4AA2-4959-8E52-1FB44E8842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53603" name="Rectangle 3">
              <a:extLst>
                <a:ext uri="{FF2B5EF4-FFF2-40B4-BE49-F238E27FC236}">
                  <a16:creationId xmlns:a16="http://schemas.microsoft.com/office/drawing/2014/main" id="{8B60B94A-13D5-49D8-898B-4A8590CC7F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53604" name="Rectangle 4">
              <a:extLst>
                <a:ext uri="{FF2B5EF4-FFF2-40B4-BE49-F238E27FC236}">
                  <a16:creationId xmlns:a16="http://schemas.microsoft.com/office/drawing/2014/main" id="{73CAABE6-C404-4070-84E9-44D39880CE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53605" name="Rectangle 5">
              <a:extLst>
                <a:ext uri="{FF2B5EF4-FFF2-40B4-BE49-F238E27FC236}">
                  <a16:creationId xmlns:a16="http://schemas.microsoft.com/office/drawing/2014/main" id="{6BCDD0F5-95DF-4C09-A426-325E7B1D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4107" name="Group 6">
              <a:extLst>
                <a:ext uri="{FF2B5EF4-FFF2-40B4-BE49-F238E27FC236}">
                  <a16:creationId xmlns:a16="http://schemas.microsoft.com/office/drawing/2014/main" id="{E8C4D8A0-C83A-4009-BEF8-0B58EFB11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>
                <a:extLst>
                  <a:ext uri="{FF2B5EF4-FFF2-40B4-BE49-F238E27FC236}">
                    <a16:creationId xmlns:a16="http://schemas.microsoft.com/office/drawing/2014/main" id="{DDBB93F0-871C-443B-82DC-F1825584780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>
                  <a:extLst>
                    <a:ext uri="{FF2B5EF4-FFF2-40B4-BE49-F238E27FC236}">
                      <a16:creationId xmlns:a16="http://schemas.microsoft.com/office/drawing/2014/main" id="{43CEB40F-623A-49A6-8194-EBAF10061BE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>
                    <a:extLst>
                      <a:ext uri="{FF2B5EF4-FFF2-40B4-BE49-F238E27FC236}">
                        <a16:creationId xmlns:a16="http://schemas.microsoft.com/office/drawing/2014/main" id="{7E73E636-5718-4FCC-A466-7DECA01176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53610" name="Freeform 10">
                      <a:extLst>
                        <a:ext uri="{FF2B5EF4-FFF2-40B4-BE49-F238E27FC236}">
                          <a16:creationId xmlns:a16="http://schemas.microsoft.com/office/drawing/2014/main" id="{13398F7E-7B28-473F-9408-115158FF98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53611" name="Freeform 11">
                      <a:extLst>
                        <a:ext uri="{FF2B5EF4-FFF2-40B4-BE49-F238E27FC236}">
                          <a16:creationId xmlns:a16="http://schemas.microsoft.com/office/drawing/2014/main" id="{06CA4397-6A5D-4F75-851A-8A55104A92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53612" name="Oval 12">
                    <a:extLst>
                      <a:ext uri="{FF2B5EF4-FFF2-40B4-BE49-F238E27FC236}">
                        <a16:creationId xmlns:a16="http://schemas.microsoft.com/office/drawing/2014/main" id="{04197D8F-1C04-4C4E-99E4-FEAB4BD9A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53613" name="Freeform 13">
                    <a:extLst>
                      <a:ext uri="{FF2B5EF4-FFF2-40B4-BE49-F238E27FC236}">
                        <a16:creationId xmlns:a16="http://schemas.microsoft.com/office/drawing/2014/main" id="{EA0B0D9F-43B6-4886-B235-0FD7B0401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53614" name="Freeform 14">
                    <a:extLst>
                      <a:ext uri="{FF2B5EF4-FFF2-40B4-BE49-F238E27FC236}">
                        <a16:creationId xmlns:a16="http://schemas.microsoft.com/office/drawing/2014/main" id="{21B25683-813E-4BD6-BAB5-86B28FA3E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53615" name="Freeform 15">
                    <a:extLst>
                      <a:ext uri="{FF2B5EF4-FFF2-40B4-BE49-F238E27FC236}">
                        <a16:creationId xmlns:a16="http://schemas.microsoft.com/office/drawing/2014/main" id="{689E4F8B-5A09-42CF-99BE-8220BFE77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53616" name="Freeform 16">
                    <a:extLst>
                      <a:ext uri="{FF2B5EF4-FFF2-40B4-BE49-F238E27FC236}">
                        <a16:creationId xmlns:a16="http://schemas.microsoft.com/office/drawing/2014/main" id="{948FA3BE-AF53-459D-91AA-BBD001EC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53617" name="Freeform 17">
                    <a:extLst>
                      <a:ext uri="{FF2B5EF4-FFF2-40B4-BE49-F238E27FC236}">
                        <a16:creationId xmlns:a16="http://schemas.microsoft.com/office/drawing/2014/main" id="{58ABEB36-F6F8-4196-8A57-F1145594B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4141" name="Picture 18">
                  <a:extLst>
                    <a:ext uri="{FF2B5EF4-FFF2-40B4-BE49-F238E27FC236}">
                      <a16:creationId xmlns:a16="http://schemas.microsoft.com/office/drawing/2014/main" id="{B6700C21-3EFA-42D9-81F0-663A6DCCE69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2" name="Picture 19">
                  <a:extLst>
                    <a:ext uri="{FF2B5EF4-FFF2-40B4-BE49-F238E27FC236}">
                      <a16:creationId xmlns:a16="http://schemas.microsoft.com/office/drawing/2014/main" id="{153F4A36-E6E9-4E88-9848-7BED5B123CC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3" name="Picture 20">
                  <a:extLst>
                    <a:ext uri="{FF2B5EF4-FFF2-40B4-BE49-F238E27FC236}">
                      <a16:creationId xmlns:a16="http://schemas.microsoft.com/office/drawing/2014/main" id="{AE2BADA4-E040-4FCF-96FF-332E882EF98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4" name="Picture 21">
                  <a:extLst>
                    <a:ext uri="{FF2B5EF4-FFF2-40B4-BE49-F238E27FC236}">
                      <a16:creationId xmlns:a16="http://schemas.microsoft.com/office/drawing/2014/main" id="{578C10DC-ED24-402F-903D-25AFB8EA4B1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5" name="Picture 22">
                  <a:extLst>
                    <a:ext uri="{FF2B5EF4-FFF2-40B4-BE49-F238E27FC236}">
                      <a16:creationId xmlns:a16="http://schemas.microsoft.com/office/drawing/2014/main" id="{0AD6CE13-B7EF-4949-8065-EB1052F25B2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6" name="Picture 23">
                  <a:extLst>
                    <a:ext uri="{FF2B5EF4-FFF2-40B4-BE49-F238E27FC236}">
                      <a16:creationId xmlns:a16="http://schemas.microsoft.com/office/drawing/2014/main" id="{2C3EA1DC-B024-477B-BCF0-41F07594B99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7" name="Picture 24">
                  <a:extLst>
                    <a:ext uri="{FF2B5EF4-FFF2-40B4-BE49-F238E27FC236}">
                      <a16:creationId xmlns:a16="http://schemas.microsoft.com/office/drawing/2014/main" id="{C9926BBC-5AF5-487D-828F-8D952C9C4EA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8" name="Picture 25">
                  <a:extLst>
                    <a:ext uri="{FF2B5EF4-FFF2-40B4-BE49-F238E27FC236}">
                      <a16:creationId xmlns:a16="http://schemas.microsoft.com/office/drawing/2014/main" id="{F58B87B2-A0B6-488E-8848-2FDC93D127D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20" name="Group 26">
                <a:extLst>
                  <a:ext uri="{FF2B5EF4-FFF2-40B4-BE49-F238E27FC236}">
                    <a16:creationId xmlns:a16="http://schemas.microsoft.com/office/drawing/2014/main" id="{7DC80A4C-AEA7-45F8-98F4-A43B4748841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>
                  <a:extLst>
                    <a:ext uri="{FF2B5EF4-FFF2-40B4-BE49-F238E27FC236}">
                      <a16:creationId xmlns:a16="http://schemas.microsoft.com/office/drawing/2014/main" id="{480FB8A1-C6F0-449B-AC19-E26F0E0AC86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2" name="Picture 28">
                  <a:extLst>
                    <a:ext uri="{FF2B5EF4-FFF2-40B4-BE49-F238E27FC236}">
                      <a16:creationId xmlns:a16="http://schemas.microsoft.com/office/drawing/2014/main" id="{F749E576-264D-49D8-99AB-6AC4B662FDC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29">
                  <a:extLst>
                    <a:ext uri="{FF2B5EF4-FFF2-40B4-BE49-F238E27FC236}">
                      <a16:creationId xmlns:a16="http://schemas.microsoft.com/office/drawing/2014/main" id="{C7852802-935B-488D-B00E-67DB6CBFBE0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30">
                  <a:extLst>
                    <a:ext uri="{FF2B5EF4-FFF2-40B4-BE49-F238E27FC236}">
                      <a16:creationId xmlns:a16="http://schemas.microsoft.com/office/drawing/2014/main" id="{1DD8A022-9B65-4DD8-A862-188A54FB0E5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5" name="Picture 31">
                  <a:extLst>
                    <a:ext uri="{FF2B5EF4-FFF2-40B4-BE49-F238E27FC236}">
                      <a16:creationId xmlns:a16="http://schemas.microsoft.com/office/drawing/2014/main" id="{5A821AB8-EDB1-46C6-A0A3-B5B9CE1A2D0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Picture 32">
                  <a:extLst>
                    <a:ext uri="{FF2B5EF4-FFF2-40B4-BE49-F238E27FC236}">
                      <a16:creationId xmlns:a16="http://schemas.microsoft.com/office/drawing/2014/main" id="{FA36B17E-F08D-4C47-BD64-54C81D3EE51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7" name="Picture 33">
                  <a:extLst>
                    <a:ext uri="{FF2B5EF4-FFF2-40B4-BE49-F238E27FC236}">
                      <a16:creationId xmlns:a16="http://schemas.microsoft.com/office/drawing/2014/main" id="{924E0F78-117C-4D8F-8019-B772B926AA3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8" name="Picture 34">
                  <a:extLst>
                    <a:ext uri="{FF2B5EF4-FFF2-40B4-BE49-F238E27FC236}">
                      <a16:creationId xmlns:a16="http://schemas.microsoft.com/office/drawing/2014/main" id="{52B4E165-FC83-4F31-8625-67D59D2363E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Picture 35">
                  <a:extLst>
                    <a:ext uri="{FF2B5EF4-FFF2-40B4-BE49-F238E27FC236}">
                      <a16:creationId xmlns:a16="http://schemas.microsoft.com/office/drawing/2014/main" id="{D321B54E-0368-4846-BFF9-F6F26B41340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Picture 36">
                  <a:extLst>
                    <a:ext uri="{FF2B5EF4-FFF2-40B4-BE49-F238E27FC236}">
                      <a16:creationId xmlns:a16="http://schemas.microsoft.com/office/drawing/2014/main" id="{99FB22A9-C147-4640-8C17-AB4895F047E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1" name="Picture 37">
                  <a:extLst>
                    <a:ext uri="{FF2B5EF4-FFF2-40B4-BE49-F238E27FC236}">
                      <a16:creationId xmlns:a16="http://schemas.microsoft.com/office/drawing/2014/main" id="{2026903E-DFC6-4D42-98F9-D47315B5141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2" name="Picture 38">
                  <a:extLst>
                    <a:ext uri="{FF2B5EF4-FFF2-40B4-BE49-F238E27FC236}">
                      <a16:creationId xmlns:a16="http://schemas.microsoft.com/office/drawing/2014/main" id="{D7BBA12E-46D0-4283-BB16-944417BA3EF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3" name="Picture 39">
                  <a:extLst>
                    <a:ext uri="{FF2B5EF4-FFF2-40B4-BE49-F238E27FC236}">
                      <a16:creationId xmlns:a16="http://schemas.microsoft.com/office/drawing/2014/main" id="{7D6AC9DE-B63C-4409-AE4C-39A17639E8D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4" name="Picture 40">
                  <a:extLst>
                    <a:ext uri="{FF2B5EF4-FFF2-40B4-BE49-F238E27FC236}">
                      <a16:creationId xmlns:a16="http://schemas.microsoft.com/office/drawing/2014/main" id="{E10EC5C9-09A2-4BF2-86CD-54DB4B5DEF7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5" name="Picture 41">
                  <a:extLst>
                    <a:ext uri="{FF2B5EF4-FFF2-40B4-BE49-F238E27FC236}">
                      <a16:creationId xmlns:a16="http://schemas.microsoft.com/office/drawing/2014/main" id="{DDAA953D-673E-466F-A181-D46835D1717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6" name="Picture 42">
                  <a:extLst>
                    <a:ext uri="{FF2B5EF4-FFF2-40B4-BE49-F238E27FC236}">
                      <a16:creationId xmlns:a16="http://schemas.microsoft.com/office/drawing/2014/main" id="{C61CFD35-46EF-4FB9-A4D2-91F1F0A0A2C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7" name="Picture 43">
                  <a:extLst>
                    <a:ext uri="{FF2B5EF4-FFF2-40B4-BE49-F238E27FC236}">
                      <a16:creationId xmlns:a16="http://schemas.microsoft.com/office/drawing/2014/main" id="{01007115-E9C9-4A7B-858C-5ACF9E1066C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8" name="Picture 44">
                  <a:extLst>
                    <a:ext uri="{FF2B5EF4-FFF2-40B4-BE49-F238E27FC236}">
                      <a16:creationId xmlns:a16="http://schemas.microsoft.com/office/drawing/2014/main" id="{A4E90781-8E7F-403D-AC9E-86BBA59ABB5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9" name="Picture 45">
                  <a:extLst>
                    <a:ext uri="{FF2B5EF4-FFF2-40B4-BE49-F238E27FC236}">
                      <a16:creationId xmlns:a16="http://schemas.microsoft.com/office/drawing/2014/main" id="{469AF636-647F-4FF0-BF20-F3BEBD8B9DC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53646" name="Freeform 46">
              <a:extLst>
                <a:ext uri="{FF2B5EF4-FFF2-40B4-BE49-F238E27FC236}">
                  <a16:creationId xmlns:a16="http://schemas.microsoft.com/office/drawing/2014/main" id="{C1856B70-7D4E-409E-9F9F-B7C2493CB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47" name="Freeform 47">
              <a:extLst>
                <a:ext uri="{FF2B5EF4-FFF2-40B4-BE49-F238E27FC236}">
                  <a16:creationId xmlns:a16="http://schemas.microsoft.com/office/drawing/2014/main" id="{AC50C183-D075-44BD-A2E2-BD1E89A7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48" name="Freeform 48">
              <a:extLst>
                <a:ext uri="{FF2B5EF4-FFF2-40B4-BE49-F238E27FC236}">
                  <a16:creationId xmlns:a16="http://schemas.microsoft.com/office/drawing/2014/main" id="{61C569F0-49DD-4CFF-8C67-40757067A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49" name="Freeform 49" descr="kimonopat1">
              <a:extLst>
                <a:ext uri="{FF2B5EF4-FFF2-40B4-BE49-F238E27FC236}">
                  <a16:creationId xmlns:a16="http://schemas.microsoft.com/office/drawing/2014/main" id="{DE3AE199-880D-45D8-A55A-03526B01B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50" name="Freeform 50" descr="kimonopat1">
              <a:extLst>
                <a:ext uri="{FF2B5EF4-FFF2-40B4-BE49-F238E27FC236}">
                  <a16:creationId xmlns:a16="http://schemas.microsoft.com/office/drawing/2014/main" id="{7ED4E538-00AE-4F8D-AE27-EFEEBBE1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51" name="Freeform 51">
              <a:extLst>
                <a:ext uri="{FF2B5EF4-FFF2-40B4-BE49-F238E27FC236}">
                  <a16:creationId xmlns:a16="http://schemas.microsoft.com/office/drawing/2014/main" id="{667F8604-DFB5-4F80-BE2B-E16C19AF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52" name="Freeform 52">
              <a:extLst>
                <a:ext uri="{FF2B5EF4-FFF2-40B4-BE49-F238E27FC236}">
                  <a16:creationId xmlns:a16="http://schemas.microsoft.com/office/drawing/2014/main" id="{CD087CEF-D115-43F5-A734-3DAFD6378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53" name="Freeform 53">
              <a:extLst>
                <a:ext uri="{FF2B5EF4-FFF2-40B4-BE49-F238E27FC236}">
                  <a16:creationId xmlns:a16="http://schemas.microsoft.com/office/drawing/2014/main" id="{E2500B5B-E07E-4363-9DDF-F0A4DE64A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54" name="Rectangle 54">
              <a:extLst>
                <a:ext uri="{FF2B5EF4-FFF2-40B4-BE49-F238E27FC236}">
                  <a16:creationId xmlns:a16="http://schemas.microsoft.com/office/drawing/2014/main" id="{C57EF655-232A-498D-B473-C533C2FE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53655" name="Freeform 55">
              <a:extLst>
                <a:ext uri="{FF2B5EF4-FFF2-40B4-BE49-F238E27FC236}">
                  <a16:creationId xmlns:a16="http://schemas.microsoft.com/office/drawing/2014/main" id="{8C17564C-D7C2-499D-A1FD-A0E4730C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656" name="AutoShape 56">
              <a:extLst>
                <a:ext uri="{FF2B5EF4-FFF2-40B4-BE49-F238E27FC236}">
                  <a16:creationId xmlns:a16="http://schemas.microsoft.com/office/drawing/2014/main" id="{71D9CE92-6040-4839-8046-2BCF8C69B375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4099" name="Rectangle 57">
            <a:extLst>
              <a:ext uri="{FF2B5EF4-FFF2-40B4-BE49-F238E27FC236}">
                <a16:creationId xmlns:a16="http://schemas.microsoft.com/office/drawing/2014/main" id="{C269B23D-9590-4688-84DB-EC0247A59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0" name="Rectangle 58">
            <a:extLst>
              <a:ext uri="{FF2B5EF4-FFF2-40B4-BE49-F238E27FC236}">
                <a16:creationId xmlns:a16="http://schemas.microsoft.com/office/drawing/2014/main" id="{9DF6AB03-B3CA-4A48-AA4A-7EE0149C1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9" name="Rectangle 59">
            <a:extLst>
              <a:ext uri="{FF2B5EF4-FFF2-40B4-BE49-F238E27FC236}">
                <a16:creationId xmlns:a16="http://schemas.microsoft.com/office/drawing/2014/main" id="{50B2C6F0-8280-4E0F-AF6F-01C289DF31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0" name="Rectangle 60">
            <a:extLst>
              <a:ext uri="{FF2B5EF4-FFF2-40B4-BE49-F238E27FC236}">
                <a16:creationId xmlns:a16="http://schemas.microsoft.com/office/drawing/2014/main" id="{36B410C7-21B0-41E1-8196-E83E0892E8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1" name="Rectangle 61">
            <a:extLst>
              <a:ext uri="{FF2B5EF4-FFF2-40B4-BE49-F238E27FC236}">
                <a16:creationId xmlns:a16="http://schemas.microsoft.com/office/drawing/2014/main" id="{DA8E9F26-CC18-4808-B7D5-A7D3B3B2CE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BDE830D-37EF-4D87-A6AD-EDEC557358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</p:sldLayoutIdLst>
  <p:transition spd="slow" advClick="0" advTm="15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reeform 2">
            <a:extLst>
              <a:ext uri="{FF2B5EF4-FFF2-40B4-BE49-F238E27FC236}">
                <a16:creationId xmlns:a16="http://schemas.microsoft.com/office/drawing/2014/main" id="{3549633E-E007-472B-855C-3EC888000C0C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DEF8DD4-0006-4E75-891B-F751F6777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5273446-EC7A-4459-ABE6-5F1D13763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85F7164E-0AB0-44CE-A321-A6CE7C5B81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309BF99F-C47F-4109-AEA1-0D3FC2E2AA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7D98897A-4187-43F4-BB5C-C715EFD213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EBEF80AC-5691-4099-8AAA-2E202F87C9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5896" name="Freeform 8">
            <a:extLst>
              <a:ext uri="{FF2B5EF4-FFF2-40B4-BE49-F238E27FC236}">
                <a16:creationId xmlns:a16="http://schemas.microsoft.com/office/drawing/2014/main" id="{93BDDAFC-FDB5-4A05-8C96-421F3D336023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5897" name="Freeform 9">
            <a:extLst>
              <a:ext uri="{FF2B5EF4-FFF2-40B4-BE49-F238E27FC236}">
                <a16:creationId xmlns:a16="http://schemas.microsoft.com/office/drawing/2014/main" id="{FF50867D-4FF8-4E2B-8923-D95D4006989C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130" name="Group 10">
            <a:extLst>
              <a:ext uri="{FF2B5EF4-FFF2-40B4-BE49-F238E27FC236}">
                <a16:creationId xmlns:a16="http://schemas.microsoft.com/office/drawing/2014/main" id="{913DC238-42FA-4952-A62E-5E728120587A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65899" name="Freeform 11">
              <a:extLst>
                <a:ext uri="{FF2B5EF4-FFF2-40B4-BE49-F238E27FC236}">
                  <a16:creationId xmlns:a16="http://schemas.microsoft.com/office/drawing/2014/main" id="{0959428D-4D47-428C-BF73-0D8B1DFDC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0" name="Freeform 12">
              <a:extLst>
                <a:ext uri="{FF2B5EF4-FFF2-40B4-BE49-F238E27FC236}">
                  <a16:creationId xmlns:a16="http://schemas.microsoft.com/office/drawing/2014/main" id="{765E493E-C282-4E8A-B581-93C5A8BBB3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1" name="Freeform 13">
              <a:extLst>
                <a:ext uri="{FF2B5EF4-FFF2-40B4-BE49-F238E27FC236}">
                  <a16:creationId xmlns:a16="http://schemas.microsoft.com/office/drawing/2014/main" id="{3E35E54E-C0CE-41CB-996E-DE8D12D1F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2" name="Freeform 14">
              <a:extLst>
                <a:ext uri="{FF2B5EF4-FFF2-40B4-BE49-F238E27FC236}">
                  <a16:creationId xmlns:a16="http://schemas.microsoft.com/office/drawing/2014/main" id="{9BF9B7F3-8509-4C57-A6A6-43FA2A5AB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3" name="Freeform 15">
              <a:extLst>
                <a:ext uri="{FF2B5EF4-FFF2-40B4-BE49-F238E27FC236}">
                  <a16:creationId xmlns:a16="http://schemas.microsoft.com/office/drawing/2014/main" id="{0555355A-4813-4265-95BB-E3FC0BBDAD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4" name="Freeform 16">
              <a:extLst>
                <a:ext uri="{FF2B5EF4-FFF2-40B4-BE49-F238E27FC236}">
                  <a16:creationId xmlns:a16="http://schemas.microsoft.com/office/drawing/2014/main" id="{6347D701-8843-4EBF-8231-00C622733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5" name="Freeform 17">
              <a:extLst>
                <a:ext uri="{FF2B5EF4-FFF2-40B4-BE49-F238E27FC236}">
                  <a16:creationId xmlns:a16="http://schemas.microsoft.com/office/drawing/2014/main" id="{9F49E658-8072-4764-B895-BF521744B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6" name="Freeform 18">
              <a:extLst>
                <a:ext uri="{FF2B5EF4-FFF2-40B4-BE49-F238E27FC236}">
                  <a16:creationId xmlns:a16="http://schemas.microsoft.com/office/drawing/2014/main" id="{7651FDDF-6B7A-4722-A80B-C9A751C890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07" name="Freeform 19">
              <a:extLst>
                <a:ext uri="{FF2B5EF4-FFF2-40B4-BE49-F238E27FC236}">
                  <a16:creationId xmlns:a16="http://schemas.microsoft.com/office/drawing/2014/main" id="{16D68DBA-DA7E-4073-901D-A322AF6F85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5156" name="Group 20">
              <a:extLst>
                <a:ext uri="{FF2B5EF4-FFF2-40B4-BE49-F238E27FC236}">
                  <a16:creationId xmlns:a16="http://schemas.microsoft.com/office/drawing/2014/main" id="{59CE192C-5513-4870-AA21-00BB02FE1E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>
                <a:extLst>
                  <a:ext uri="{FF2B5EF4-FFF2-40B4-BE49-F238E27FC236}">
                    <a16:creationId xmlns:a16="http://schemas.microsoft.com/office/drawing/2014/main" id="{DCBC9203-43D2-4FDC-B200-F68625E19AD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65910" name="Freeform 22">
                  <a:extLst>
                    <a:ext uri="{FF2B5EF4-FFF2-40B4-BE49-F238E27FC236}">
                      <a16:creationId xmlns:a16="http://schemas.microsoft.com/office/drawing/2014/main" id="{59392E6A-2A55-4180-B847-3DA1CA921D7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11" name="Freeform 23">
                  <a:extLst>
                    <a:ext uri="{FF2B5EF4-FFF2-40B4-BE49-F238E27FC236}">
                      <a16:creationId xmlns:a16="http://schemas.microsoft.com/office/drawing/2014/main" id="{218182CA-AAE1-4642-BE57-3F768D9373A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12" name="Freeform 24">
                  <a:extLst>
                    <a:ext uri="{FF2B5EF4-FFF2-40B4-BE49-F238E27FC236}">
                      <a16:creationId xmlns:a16="http://schemas.microsoft.com/office/drawing/2014/main" id="{D88ACF54-74C9-4AE8-AD80-F2E6DABAC4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165913" name="Freeform 25">
                <a:extLst>
                  <a:ext uri="{FF2B5EF4-FFF2-40B4-BE49-F238E27FC236}">
                    <a16:creationId xmlns:a16="http://schemas.microsoft.com/office/drawing/2014/main" id="{CEE92E40-3EF0-41B7-88EA-AF4777AFAC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5914" name="Freeform 26">
                <a:extLst>
                  <a:ext uri="{FF2B5EF4-FFF2-40B4-BE49-F238E27FC236}">
                    <a16:creationId xmlns:a16="http://schemas.microsoft.com/office/drawing/2014/main" id="{88B1F9D3-C886-444D-B9A9-4B9A737EBB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5915" name="Freeform 27">
                <a:extLst>
                  <a:ext uri="{FF2B5EF4-FFF2-40B4-BE49-F238E27FC236}">
                    <a16:creationId xmlns:a16="http://schemas.microsoft.com/office/drawing/2014/main" id="{36DF3551-83A5-4815-99ED-0A48E193F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5161" name="Group 28">
                <a:extLst>
                  <a:ext uri="{FF2B5EF4-FFF2-40B4-BE49-F238E27FC236}">
                    <a16:creationId xmlns:a16="http://schemas.microsoft.com/office/drawing/2014/main" id="{31F1CC42-C1D7-486D-BE1A-29957F08F6D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65917" name="Freeform 29">
                  <a:extLst>
                    <a:ext uri="{FF2B5EF4-FFF2-40B4-BE49-F238E27FC236}">
                      <a16:creationId xmlns:a16="http://schemas.microsoft.com/office/drawing/2014/main" id="{9623DE2C-D4CA-43C5-B1B5-207D642F84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18" name="Freeform 30">
                  <a:extLst>
                    <a:ext uri="{FF2B5EF4-FFF2-40B4-BE49-F238E27FC236}">
                      <a16:creationId xmlns:a16="http://schemas.microsoft.com/office/drawing/2014/main" id="{2A277D3C-9DC3-44EA-AF52-EA75D6CCBC3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19" name="Freeform 31">
                  <a:extLst>
                    <a:ext uri="{FF2B5EF4-FFF2-40B4-BE49-F238E27FC236}">
                      <a16:creationId xmlns:a16="http://schemas.microsoft.com/office/drawing/2014/main" id="{F657B75E-370D-459C-AFAA-20FFA78BB4F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20" name="Freeform 32">
                  <a:extLst>
                    <a:ext uri="{FF2B5EF4-FFF2-40B4-BE49-F238E27FC236}">
                      <a16:creationId xmlns:a16="http://schemas.microsoft.com/office/drawing/2014/main" id="{051898D8-3164-47C9-AFC4-50A1903F260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21" name="Freeform 33">
                  <a:extLst>
                    <a:ext uri="{FF2B5EF4-FFF2-40B4-BE49-F238E27FC236}">
                      <a16:creationId xmlns:a16="http://schemas.microsoft.com/office/drawing/2014/main" id="{52378BEE-A972-4474-B68D-6396FC5941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22" name="Freeform 34">
                  <a:extLst>
                    <a:ext uri="{FF2B5EF4-FFF2-40B4-BE49-F238E27FC236}">
                      <a16:creationId xmlns:a16="http://schemas.microsoft.com/office/drawing/2014/main" id="{F74A8691-C809-4249-91AC-9FF69C91DBD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23" name="Freeform 35">
                  <a:extLst>
                    <a:ext uri="{FF2B5EF4-FFF2-40B4-BE49-F238E27FC236}">
                      <a16:creationId xmlns:a16="http://schemas.microsoft.com/office/drawing/2014/main" id="{2921D6BC-765B-4037-9FBA-B0E3745D938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24" name="Freeform 36">
                  <a:extLst>
                    <a:ext uri="{FF2B5EF4-FFF2-40B4-BE49-F238E27FC236}">
                      <a16:creationId xmlns:a16="http://schemas.microsoft.com/office/drawing/2014/main" id="{B1C1F037-3D35-4D26-B2C7-F68452DAF8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131" name="Group 37">
            <a:extLst>
              <a:ext uri="{FF2B5EF4-FFF2-40B4-BE49-F238E27FC236}">
                <a16:creationId xmlns:a16="http://schemas.microsoft.com/office/drawing/2014/main" id="{14151A06-5E8B-4837-96BE-7235A3BFBD8B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65926" name="Freeform 38">
              <a:extLst>
                <a:ext uri="{FF2B5EF4-FFF2-40B4-BE49-F238E27FC236}">
                  <a16:creationId xmlns:a16="http://schemas.microsoft.com/office/drawing/2014/main" id="{F0FD770D-1098-4487-B2AF-93DBC856CF1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927" name="Freeform 39">
              <a:extLst>
                <a:ext uri="{FF2B5EF4-FFF2-40B4-BE49-F238E27FC236}">
                  <a16:creationId xmlns:a16="http://schemas.microsoft.com/office/drawing/2014/main" id="{BDFF346E-3908-412D-BD71-C255BBAC45C9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132" name="Group 40">
            <a:extLst>
              <a:ext uri="{FF2B5EF4-FFF2-40B4-BE49-F238E27FC236}">
                <a16:creationId xmlns:a16="http://schemas.microsoft.com/office/drawing/2014/main" id="{4FC17E43-258A-4E00-8CC7-8EC24BAEBD86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>
              <a:extLst>
                <a:ext uri="{FF2B5EF4-FFF2-40B4-BE49-F238E27FC236}">
                  <a16:creationId xmlns:a16="http://schemas.microsoft.com/office/drawing/2014/main" id="{B80FA284-89CB-4AAC-B69A-2AB0A7185E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65930" name="Freeform 42">
                <a:extLst>
                  <a:ext uri="{FF2B5EF4-FFF2-40B4-BE49-F238E27FC236}">
                    <a16:creationId xmlns:a16="http://schemas.microsoft.com/office/drawing/2014/main" id="{C3DECE3D-234A-488C-AD76-351C2C0F9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5136" name="Group 43">
                <a:extLst>
                  <a:ext uri="{FF2B5EF4-FFF2-40B4-BE49-F238E27FC236}">
                    <a16:creationId xmlns:a16="http://schemas.microsoft.com/office/drawing/2014/main" id="{5675118B-5273-4893-9D1E-69AD4CC5FCB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65932" name="Freeform 44">
                  <a:extLst>
                    <a:ext uri="{FF2B5EF4-FFF2-40B4-BE49-F238E27FC236}">
                      <a16:creationId xmlns:a16="http://schemas.microsoft.com/office/drawing/2014/main" id="{B828FD03-FE3A-4E18-A234-F9064AAC65D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33" name="Freeform 45">
                  <a:extLst>
                    <a:ext uri="{FF2B5EF4-FFF2-40B4-BE49-F238E27FC236}">
                      <a16:creationId xmlns:a16="http://schemas.microsoft.com/office/drawing/2014/main" id="{2FEE35B5-342D-4D85-87AD-D113057FE6A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34" name="Freeform 46">
                  <a:extLst>
                    <a:ext uri="{FF2B5EF4-FFF2-40B4-BE49-F238E27FC236}">
                      <a16:creationId xmlns:a16="http://schemas.microsoft.com/office/drawing/2014/main" id="{848730B1-A2E5-4749-87DA-B3A2FED490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35" name="Freeform 47">
                  <a:extLst>
                    <a:ext uri="{FF2B5EF4-FFF2-40B4-BE49-F238E27FC236}">
                      <a16:creationId xmlns:a16="http://schemas.microsoft.com/office/drawing/2014/main" id="{12EF6F90-9BEF-4559-9270-5E71EC9CC08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36" name="Freeform 48">
                  <a:extLst>
                    <a:ext uri="{FF2B5EF4-FFF2-40B4-BE49-F238E27FC236}">
                      <a16:creationId xmlns:a16="http://schemas.microsoft.com/office/drawing/2014/main" id="{E58138AA-831B-4A09-A7C3-F19BF7B2CEB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37" name="Freeform 49">
                  <a:extLst>
                    <a:ext uri="{FF2B5EF4-FFF2-40B4-BE49-F238E27FC236}">
                      <a16:creationId xmlns:a16="http://schemas.microsoft.com/office/drawing/2014/main" id="{F5F53B2C-6604-413B-9401-5E377F1EE5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38" name="Freeform 50">
                  <a:extLst>
                    <a:ext uri="{FF2B5EF4-FFF2-40B4-BE49-F238E27FC236}">
                      <a16:creationId xmlns:a16="http://schemas.microsoft.com/office/drawing/2014/main" id="{5E8E7AA5-2488-4B5A-A373-BEAC189D389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5939" name="Freeform 51">
                  <a:extLst>
                    <a:ext uri="{FF2B5EF4-FFF2-40B4-BE49-F238E27FC236}">
                      <a16:creationId xmlns:a16="http://schemas.microsoft.com/office/drawing/2014/main" id="{F906C32A-C4EE-4692-94F0-431D642E54D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  <p:sp>
          <p:nvSpPr>
            <p:cNvPr id="165940" name="Line 52">
              <a:extLst>
                <a:ext uri="{FF2B5EF4-FFF2-40B4-BE49-F238E27FC236}">
                  <a16:creationId xmlns:a16="http://schemas.microsoft.com/office/drawing/2014/main" id="{0A39261B-21CC-4C66-867F-2C153DA77EF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ransition spd="slow" advClick="0" advTm="15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B6801B7A-2627-4480-BAC1-29FA6ACFB6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152" name="Group 3">
              <a:extLst>
                <a:ext uri="{FF2B5EF4-FFF2-40B4-BE49-F238E27FC236}">
                  <a16:creationId xmlns:a16="http://schemas.microsoft.com/office/drawing/2014/main" id="{DE35F690-3EBA-413E-9B15-2382F1C860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8900" name="Rectangle 4">
                <a:extLst>
                  <a:ext uri="{FF2B5EF4-FFF2-40B4-BE49-F238E27FC236}">
                    <a16:creationId xmlns:a16="http://schemas.microsoft.com/office/drawing/2014/main" id="{4C640D06-2735-41CF-9D55-8EDD141D1B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8901" name="Freeform 5">
                <a:extLst>
                  <a:ext uri="{FF2B5EF4-FFF2-40B4-BE49-F238E27FC236}">
                    <a16:creationId xmlns:a16="http://schemas.microsoft.com/office/drawing/2014/main" id="{9A969DF3-AF5F-4EEE-82EE-EBBAB67CFF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153" name="Group 6">
              <a:extLst>
                <a:ext uri="{FF2B5EF4-FFF2-40B4-BE49-F238E27FC236}">
                  <a16:creationId xmlns:a16="http://schemas.microsoft.com/office/drawing/2014/main" id="{66C9BED2-293B-4D44-A16A-E9341F4ED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8903" name="AutoShape 7">
                <a:extLst>
                  <a:ext uri="{FF2B5EF4-FFF2-40B4-BE49-F238E27FC236}">
                    <a16:creationId xmlns:a16="http://schemas.microsoft.com/office/drawing/2014/main" id="{5C4C5C9B-8D82-4CE6-8A25-A394B301C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8904" name="AutoShape 8">
                <a:extLst>
                  <a:ext uri="{FF2B5EF4-FFF2-40B4-BE49-F238E27FC236}">
                    <a16:creationId xmlns:a16="http://schemas.microsoft.com/office/drawing/2014/main" id="{D65FC349-4B4D-4E4A-A3A0-4D3E9701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6147" name="AutoShape 9">
            <a:extLst>
              <a:ext uri="{FF2B5EF4-FFF2-40B4-BE49-F238E27FC236}">
                <a16:creationId xmlns:a16="http://schemas.microsoft.com/office/drawing/2014/main" id="{E3AD4A5D-E3FF-41E0-BBFA-7983C6E17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8" name="Rectangle 10">
            <a:extLst>
              <a:ext uri="{FF2B5EF4-FFF2-40B4-BE49-F238E27FC236}">
                <a16:creationId xmlns:a16="http://schemas.microsoft.com/office/drawing/2014/main" id="{6844AAF4-3C6B-4FD9-89FC-02B6E378D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8907" name="Rectangle 11">
            <a:extLst>
              <a:ext uri="{FF2B5EF4-FFF2-40B4-BE49-F238E27FC236}">
                <a16:creationId xmlns:a16="http://schemas.microsoft.com/office/drawing/2014/main" id="{D0D39211-2E71-4694-897C-70C7C4DD74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908" name="Rectangle 12">
            <a:extLst>
              <a:ext uri="{FF2B5EF4-FFF2-40B4-BE49-F238E27FC236}">
                <a16:creationId xmlns:a16="http://schemas.microsoft.com/office/drawing/2014/main" id="{41CD2F73-7B3B-460B-BC72-E9D984F94C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909" name="Rectangle 13">
            <a:extLst>
              <a:ext uri="{FF2B5EF4-FFF2-40B4-BE49-F238E27FC236}">
                <a16:creationId xmlns:a16="http://schemas.microsoft.com/office/drawing/2014/main" id="{F26CB0E3-2D93-458C-9C12-50144955B5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8BE59A25-E7BC-4C77-901F-CD08CE5ABD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ransition spd="slow" advClick="0" advTm="15000">
    <p:dissolv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0855AE60-97B3-4216-A8D6-D57CF04FF0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58051" name="Rectangle 3">
              <a:extLst>
                <a:ext uri="{FF2B5EF4-FFF2-40B4-BE49-F238E27FC236}">
                  <a16:creationId xmlns:a16="http://schemas.microsoft.com/office/drawing/2014/main" id="{97204FFB-0DAE-4A7F-BBC4-C8F7EFA671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2" name="Rectangle 4">
              <a:extLst>
                <a:ext uri="{FF2B5EF4-FFF2-40B4-BE49-F238E27FC236}">
                  <a16:creationId xmlns:a16="http://schemas.microsoft.com/office/drawing/2014/main" id="{D9A25884-C195-43B6-9FC3-7BB80AB66B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3" name="Rectangle 5">
              <a:extLst>
                <a:ext uri="{FF2B5EF4-FFF2-40B4-BE49-F238E27FC236}">
                  <a16:creationId xmlns:a16="http://schemas.microsoft.com/office/drawing/2014/main" id="{0696962B-A6E9-4336-8256-131D7B14EF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4" name="Rectangle 6">
              <a:extLst>
                <a:ext uri="{FF2B5EF4-FFF2-40B4-BE49-F238E27FC236}">
                  <a16:creationId xmlns:a16="http://schemas.microsoft.com/office/drawing/2014/main" id="{44C37817-04AD-4060-910E-4F14A5DF54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5" name="Rectangle 7">
              <a:extLst>
                <a:ext uri="{FF2B5EF4-FFF2-40B4-BE49-F238E27FC236}">
                  <a16:creationId xmlns:a16="http://schemas.microsoft.com/office/drawing/2014/main" id="{61A90EE2-D559-4CF1-B8A5-92BDF91E8E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6" name="Rectangle 8">
              <a:extLst>
                <a:ext uri="{FF2B5EF4-FFF2-40B4-BE49-F238E27FC236}">
                  <a16:creationId xmlns:a16="http://schemas.microsoft.com/office/drawing/2014/main" id="{4D5949D8-28DB-4FF9-8C90-B756D074CE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7" name="Rectangle 9">
              <a:extLst>
                <a:ext uri="{FF2B5EF4-FFF2-40B4-BE49-F238E27FC236}">
                  <a16:creationId xmlns:a16="http://schemas.microsoft.com/office/drawing/2014/main" id="{C564B4AE-769A-4E3E-8D7C-EB2D2B7A1B8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8" name="Rectangle 10">
              <a:extLst>
                <a:ext uri="{FF2B5EF4-FFF2-40B4-BE49-F238E27FC236}">
                  <a16:creationId xmlns:a16="http://schemas.microsoft.com/office/drawing/2014/main" id="{53E32BC7-E792-4260-B507-2E8B4FCA6A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59" name="Rectangle 11">
              <a:extLst>
                <a:ext uri="{FF2B5EF4-FFF2-40B4-BE49-F238E27FC236}">
                  <a16:creationId xmlns:a16="http://schemas.microsoft.com/office/drawing/2014/main" id="{A6735C45-06DB-4240-8658-56C29268EE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0" name="Rectangle 12">
              <a:extLst>
                <a:ext uri="{FF2B5EF4-FFF2-40B4-BE49-F238E27FC236}">
                  <a16:creationId xmlns:a16="http://schemas.microsoft.com/office/drawing/2014/main" id="{6B0C53C9-B313-4B5C-9996-274C3DB71CA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1" name="Rectangle 13">
              <a:extLst>
                <a:ext uri="{FF2B5EF4-FFF2-40B4-BE49-F238E27FC236}">
                  <a16:creationId xmlns:a16="http://schemas.microsoft.com/office/drawing/2014/main" id="{3D237725-27D2-47B0-89C9-7C31252C60E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2" name="Rectangle 14">
              <a:extLst>
                <a:ext uri="{FF2B5EF4-FFF2-40B4-BE49-F238E27FC236}">
                  <a16:creationId xmlns:a16="http://schemas.microsoft.com/office/drawing/2014/main" id="{49FE5262-B1B1-42DF-A0F4-066C1529A3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3" name="Rectangle 15">
              <a:extLst>
                <a:ext uri="{FF2B5EF4-FFF2-40B4-BE49-F238E27FC236}">
                  <a16:creationId xmlns:a16="http://schemas.microsoft.com/office/drawing/2014/main" id="{009250A5-06B4-434E-9C6A-04AC6FC7E8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4" name="Rectangle 16">
              <a:extLst>
                <a:ext uri="{FF2B5EF4-FFF2-40B4-BE49-F238E27FC236}">
                  <a16:creationId xmlns:a16="http://schemas.microsoft.com/office/drawing/2014/main" id="{C100D300-D0AF-4552-9EC7-35EB043E013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5" name="Rectangle 17">
              <a:extLst>
                <a:ext uri="{FF2B5EF4-FFF2-40B4-BE49-F238E27FC236}">
                  <a16:creationId xmlns:a16="http://schemas.microsoft.com/office/drawing/2014/main" id="{1C9FB174-A8EE-42BD-A6AC-372E406181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6" name="Rectangle 18">
              <a:extLst>
                <a:ext uri="{FF2B5EF4-FFF2-40B4-BE49-F238E27FC236}">
                  <a16:creationId xmlns:a16="http://schemas.microsoft.com/office/drawing/2014/main" id="{91D80B50-D528-4663-A72B-7D6DAB2BED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7" name="Rectangle 19">
              <a:extLst>
                <a:ext uri="{FF2B5EF4-FFF2-40B4-BE49-F238E27FC236}">
                  <a16:creationId xmlns:a16="http://schemas.microsoft.com/office/drawing/2014/main" id="{6BE30575-1985-45E8-A608-9D8D89BBEC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8" name="Rectangle 20">
              <a:extLst>
                <a:ext uri="{FF2B5EF4-FFF2-40B4-BE49-F238E27FC236}">
                  <a16:creationId xmlns:a16="http://schemas.microsoft.com/office/drawing/2014/main" id="{4ADC5172-8525-4884-B78A-A8370F68A2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69" name="Rectangle 21">
              <a:extLst>
                <a:ext uri="{FF2B5EF4-FFF2-40B4-BE49-F238E27FC236}">
                  <a16:creationId xmlns:a16="http://schemas.microsoft.com/office/drawing/2014/main" id="{0D06B33B-8240-4978-AD01-70C3065A1C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70" name="Freeform 22">
              <a:extLst>
                <a:ext uri="{FF2B5EF4-FFF2-40B4-BE49-F238E27FC236}">
                  <a16:creationId xmlns:a16="http://schemas.microsoft.com/office/drawing/2014/main" id="{86D40F1C-2C48-48C3-A417-65A2790340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8071" name="Freeform 23">
              <a:extLst>
                <a:ext uri="{FF2B5EF4-FFF2-40B4-BE49-F238E27FC236}">
                  <a16:creationId xmlns:a16="http://schemas.microsoft.com/office/drawing/2014/main" id="{6DC10E92-88DC-4005-B2BE-E7A72402611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58072" name="Rectangle 24">
            <a:extLst>
              <a:ext uri="{FF2B5EF4-FFF2-40B4-BE49-F238E27FC236}">
                <a16:creationId xmlns:a16="http://schemas.microsoft.com/office/drawing/2014/main" id="{B3EDC367-38F5-4F67-80B9-3C6CFF932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8073" name="Rectangle 25">
            <a:extLst>
              <a:ext uri="{FF2B5EF4-FFF2-40B4-BE49-F238E27FC236}">
                <a16:creationId xmlns:a16="http://schemas.microsoft.com/office/drawing/2014/main" id="{BC1BCE42-DD46-434E-BACA-32052066F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8074" name="Rectangle 26">
            <a:extLst>
              <a:ext uri="{FF2B5EF4-FFF2-40B4-BE49-F238E27FC236}">
                <a16:creationId xmlns:a16="http://schemas.microsoft.com/office/drawing/2014/main" id="{EB24AD12-CFB4-4BF7-A50A-AEF5969FBA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75" name="Rectangle 27">
            <a:extLst>
              <a:ext uri="{FF2B5EF4-FFF2-40B4-BE49-F238E27FC236}">
                <a16:creationId xmlns:a16="http://schemas.microsoft.com/office/drawing/2014/main" id="{4E5C0250-6A92-4373-9EC3-370881D4BD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DE9B0084-528E-47ED-8BB8-0949BAAD8D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58076" name="Rectangle 28">
            <a:extLst>
              <a:ext uri="{FF2B5EF4-FFF2-40B4-BE49-F238E27FC236}">
                <a16:creationId xmlns:a16="http://schemas.microsoft.com/office/drawing/2014/main" id="{7193824B-8E8E-4F65-B9D2-FF90F7395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7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ransition spd="slow" advClick="0" advTm="15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15111B1-342B-4424-8E26-3B91888B2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E203BA-C454-4D67-BAA1-E6753AA9F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2FE30F6-9EB1-4B15-9EB7-374BA3B39F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E21A5E05-BF69-4B28-A495-368A5E4060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8140660D-113E-43C7-915D-BB2984B838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CC498C-0428-4325-8824-EFD6E248BE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BC6FD75D-F5FA-4883-B178-A3FF8F56A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000125"/>
            <a:ext cx="8229600" cy="1008063"/>
          </a:xfrm>
        </p:spPr>
        <p:txBody>
          <a:bodyPr/>
          <a:lstStyle/>
          <a:p>
            <a:pPr eaLnBrk="1" hangingPunct="1"/>
            <a:r>
              <a:rPr lang="ru-RU" altLang="ru-RU" sz="2400"/>
              <a:t>Презентация </a:t>
            </a:r>
            <a:br>
              <a:rPr lang="ru-RU" altLang="ru-RU" sz="2400"/>
            </a:br>
            <a:r>
              <a:rPr lang="ru-RU" altLang="ru-RU" sz="2400"/>
              <a:t>опыта работы воспитателя младшей группы </a:t>
            </a:r>
            <a:br>
              <a:rPr lang="ru-RU" altLang="ru-RU" sz="2400"/>
            </a:br>
            <a:r>
              <a:rPr lang="ru-RU" altLang="ru-RU" sz="2400"/>
              <a:t>Левиной  Е.И.на тему : </a:t>
            </a:r>
            <a:br>
              <a:rPr lang="ru-RU" altLang="ru-RU" sz="2400"/>
            </a:br>
            <a:r>
              <a:rPr lang="ru-RU" altLang="ru-RU" sz="2400"/>
              <a:t> «Совместная деятельность с детьми младшего дошкольного возраста по образовательной области «Физическое развитие» (становление ценностей здорового образа жизни)</a:t>
            </a:r>
          </a:p>
        </p:txBody>
      </p:sp>
      <p:pic>
        <p:nvPicPr>
          <p:cNvPr id="2052" name="Picture 4" descr="bud_zdorov">
            <a:extLst>
              <a:ext uri="{FF2B5EF4-FFF2-40B4-BE49-F238E27FC236}">
                <a16:creationId xmlns:a16="http://schemas.microsoft.com/office/drawing/2014/main" id="{74CE7CF8-4B6F-4D80-8229-CDA5D0C7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143250"/>
            <a:ext cx="43513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7">
            <a:extLst>
              <a:ext uri="{FF2B5EF4-FFF2-40B4-BE49-F238E27FC236}">
                <a16:creationId xmlns:a16="http://schemas.microsoft.com/office/drawing/2014/main" id="{D7C8D9A3-64CD-4941-A28A-D1A869D0A5C1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5357813"/>
            <a:ext cx="5643563" cy="1143000"/>
            <a:chOff x="1930" y="1145"/>
            <a:chExt cx="11798" cy="2157"/>
          </a:xfrm>
        </p:grpSpPr>
        <p:grpSp>
          <p:nvGrpSpPr>
            <p:cNvPr id="16389" name="Group 8">
              <a:extLst>
                <a:ext uri="{FF2B5EF4-FFF2-40B4-BE49-F238E27FC236}">
                  <a16:creationId xmlns:a16="http://schemas.microsoft.com/office/drawing/2014/main" id="{B9C416A2-F2CD-47E8-B4B3-FBFDA0C93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9" y="1324"/>
              <a:ext cx="1320" cy="1208"/>
              <a:chOff x="19" y="139"/>
              <a:chExt cx="1320" cy="1208"/>
            </a:xfrm>
          </p:grpSpPr>
          <p:pic>
            <p:nvPicPr>
              <p:cNvPr id="16393" name="Picture 9">
                <a:extLst>
                  <a:ext uri="{FF2B5EF4-FFF2-40B4-BE49-F238E27FC236}">
                    <a16:creationId xmlns:a16="http://schemas.microsoft.com/office/drawing/2014/main" id="{E2E896BE-7777-4E92-AA94-6568C91D70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" y="139"/>
                <a:ext cx="1320" cy="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Picture 10">
                <a:extLst>
                  <a:ext uri="{FF2B5EF4-FFF2-40B4-BE49-F238E27FC236}">
                    <a16:creationId xmlns:a16="http://schemas.microsoft.com/office/drawing/2014/main" id="{7D7B311E-2140-4874-B707-69ED4560C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" y="139"/>
                <a:ext cx="1320" cy="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E96C4A-E42B-482F-A3B5-EF62CC05C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2679"/>
              <a:ext cx="11798" cy="138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0400" y="134"/>
                </a:cxn>
                <a:cxn ang="0">
                  <a:pos x="30400" y="267"/>
                </a:cxn>
                <a:cxn ang="0">
                  <a:pos x="0" y="267"/>
                </a:cxn>
                <a:cxn ang="0">
                  <a:pos x="0" y="134"/>
                </a:cxn>
                <a:cxn ang="0">
                  <a:pos x="30400" y="0"/>
                </a:cxn>
                <a:cxn ang="0">
                  <a:pos x="30600" y="200"/>
                </a:cxn>
                <a:cxn ang="0">
                  <a:pos x="30400" y="400"/>
                </a:cxn>
                <a:cxn ang="0">
                  <a:pos x="30200" y="200"/>
                </a:cxn>
                <a:cxn ang="0">
                  <a:pos x="30400" y="0"/>
                </a:cxn>
              </a:cxnLst>
              <a:rect l="0" t="0" r="r" b="b"/>
              <a:pathLst>
                <a:path w="30600" h="400">
                  <a:moveTo>
                    <a:pt x="0" y="134"/>
                  </a:moveTo>
                  <a:lnTo>
                    <a:pt x="30400" y="134"/>
                  </a:lnTo>
                  <a:lnTo>
                    <a:pt x="30400" y="267"/>
                  </a:lnTo>
                  <a:lnTo>
                    <a:pt x="0" y="267"/>
                  </a:lnTo>
                  <a:lnTo>
                    <a:pt x="0" y="134"/>
                  </a:lnTo>
                  <a:close/>
                  <a:moveTo>
                    <a:pt x="30400" y="0"/>
                  </a:moveTo>
                  <a:cubicBezTo>
                    <a:pt x="30511" y="0"/>
                    <a:pt x="30600" y="90"/>
                    <a:pt x="30600" y="200"/>
                  </a:cubicBezTo>
                  <a:cubicBezTo>
                    <a:pt x="30600" y="311"/>
                    <a:pt x="30511" y="400"/>
                    <a:pt x="30400" y="400"/>
                  </a:cubicBezTo>
                  <a:cubicBezTo>
                    <a:pt x="30290" y="400"/>
                    <a:pt x="30200" y="311"/>
                    <a:pt x="30200" y="200"/>
                  </a:cubicBezTo>
                  <a:cubicBezTo>
                    <a:pt x="30200" y="90"/>
                    <a:pt x="30290" y="0"/>
                    <a:pt x="30400" y="0"/>
                  </a:cubicBezTo>
                  <a:close/>
                </a:path>
              </a:pathLst>
            </a:custGeom>
            <a:solidFill>
              <a:srgbClr val="339966"/>
            </a:solidFill>
            <a:ln w="3175">
              <a:solidFill>
                <a:srgbClr val="339966"/>
              </a:solidFill>
              <a:bevel/>
              <a:headEnd/>
              <a:tailEnd/>
            </a:ln>
            <a:effectLst>
              <a:outerShdw dist="102391" dir="1784693" algn="ctr" rotWithShape="0">
                <a:srgbClr val="7E69FB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5DEA79A-D3ED-4C90-A990-4446AEAAE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3" y="1145"/>
              <a:ext cx="119" cy="2157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67" y="6400"/>
                </a:cxn>
                <a:cxn ang="0">
                  <a:pos x="134" y="6400"/>
                </a:cxn>
                <a:cxn ang="0">
                  <a:pos x="134" y="0"/>
                </a:cxn>
                <a:cxn ang="0">
                  <a:pos x="267" y="0"/>
                </a:cxn>
                <a:cxn ang="0">
                  <a:pos x="400" y="6400"/>
                </a:cxn>
                <a:cxn ang="0">
                  <a:pos x="200" y="6600"/>
                </a:cxn>
                <a:cxn ang="0">
                  <a:pos x="0" y="6400"/>
                </a:cxn>
                <a:cxn ang="0">
                  <a:pos x="200" y="6200"/>
                </a:cxn>
                <a:cxn ang="0">
                  <a:pos x="400" y="6400"/>
                </a:cxn>
              </a:cxnLst>
              <a:rect l="0" t="0" r="r" b="b"/>
              <a:pathLst>
                <a:path w="400" h="6600">
                  <a:moveTo>
                    <a:pt x="267" y="0"/>
                  </a:moveTo>
                  <a:lnTo>
                    <a:pt x="267" y="6400"/>
                  </a:lnTo>
                  <a:lnTo>
                    <a:pt x="134" y="6400"/>
                  </a:lnTo>
                  <a:lnTo>
                    <a:pt x="134" y="0"/>
                  </a:lnTo>
                  <a:lnTo>
                    <a:pt x="267" y="0"/>
                  </a:lnTo>
                  <a:close/>
                  <a:moveTo>
                    <a:pt x="400" y="6400"/>
                  </a:moveTo>
                  <a:cubicBezTo>
                    <a:pt x="400" y="6511"/>
                    <a:pt x="311" y="6600"/>
                    <a:pt x="200" y="6600"/>
                  </a:cubicBezTo>
                  <a:cubicBezTo>
                    <a:pt x="90" y="6600"/>
                    <a:pt x="0" y="6511"/>
                    <a:pt x="0" y="6400"/>
                  </a:cubicBezTo>
                  <a:cubicBezTo>
                    <a:pt x="0" y="6290"/>
                    <a:pt x="90" y="6200"/>
                    <a:pt x="200" y="6200"/>
                  </a:cubicBezTo>
                  <a:cubicBezTo>
                    <a:pt x="311" y="6200"/>
                    <a:pt x="400" y="6290"/>
                    <a:pt x="400" y="6400"/>
                  </a:cubicBezTo>
                  <a:close/>
                </a:path>
              </a:pathLst>
            </a:custGeom>
            <a:solidFill>
              <a:srgbClr val="339966"/>
            </a:solidFill>
            <a:ln w="3175">
              <a:solidFill>
                <a:srgbClr val="339966"/>
              </a:solidFill>
              <a:bevel/>
              <a:headEnd/>
              <a:tailEnd/>
            </a:ln>
            <a:effectLst>
              <a:outerShdw dist="71842" dir="2700000" algn="ctr" rotWithShape="0">
                <a:srgbClr val="FF99CC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5" name="WordArt 14">
              <a:extLst>
                <a:ext uri="{FF2B5EF4-FFF2-40B4-BE49-F238E27FC236}">
                  <a16:creationId xmlns:a16="http://schemas.microsoft.com/office/drawing/2014/main" id="{18D7F95A-F658-4030-9C71-1041E450438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41" y="2080"/>
              <a:ext cx="9498" cy="4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3600" kern="10" spc="720" dirty="0">
                  <a:ln w="9525">
                    <a:solidFill>
                      <a:srgbClr val="00808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cs typeface="Arial"/>
                </a:rPr>
                <a:t>      _______ ___       ________ 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5" name="Rectangle 9">
            <a:extLst>
              <a:ext uri="{FF2B5EF4-FFF2-40B4-BE49-F238E27FC236}">
                <a16:creationId xmlns:a16="http://schemas.microsoft.com/office/drawing/2014/main" id="{F62FC5AE-D36A-475F-B282-A9B62490E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solidFill>
                  <a:srgbClr val="7BF97E"/>
                </a:solidFill>
              </a:rPr>
              <a:t>Через сюжетно-ролевые игры приобщаем детей к здоровому образу жизни</a:t>
            </a:r>
            <a:r>
              <a:rPr lang="ru-RU" altLang="ru-RU" sz="3200" b="1" i="1"/>
              <a:t>.</a:t>
            </a:r>
          </a:p>
        </p:txBody>
      </p:sp>
      <p:sp>
        <p:nvSpPr>
          <p:cNvPr id="178189" name="Rectangle 13">
            <a:extLst>
              <a:ext uri="{FF2B5EF4-FFF2-40B4-BE49-F238E27FC236}">
                <a16:creationId xmlns:a16="http://schemas.microsoft.com/office/drawing/2014/main" id="{586B72A8-8193-480D-A2FB-27E94F333C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2143125"/>
            <a:ext cx="2795588" cy="3952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Ох не буду!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Ох не буду я посуду обижать.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Буду, буду я посуду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И любить и уважать!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Помогите мне ребятки поухаживать за ней.</a:t>
            </a:r>
          </a:p>
        </p:txBody>
      </p:sp>
      <p:pic>
        <p:nvPicPr>
          <p:cNvPr id="178187" name="Picture 11" descr="DSCN0204">
            <a:extLst>
              <a:ext uri="{FF2B5EF4-FFF2-40B4-BE49-F238E27FC236}">
                <a16:creationId xmlns:a16="http://schemas.microsoft.com/office/drawing/2014/main" id="{18889C04-0C94-4280-BE77-691448D98D7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1557338"/>
            <a:ext cx="4824412" cy="3617912"/>
          </a:xfr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8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5" grpId="0"/>
      <p:bldP spid="1781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>
            <a:extLst>
              <a:ext uri="{FF2B5EF4-FFF2-40B4-BE49-F238E27FC236}">
                <a16:creationId xmlns:a16="http://schemas.microsoft.com/office/drawing/2014/main" id="{022D8721-578D-40CF-9D77-D6FF310C5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27013"/>
            <a:ext cx="7588250" cy="2625725"/>
          </a:xfrm>
        </p:spPr>
        <p:txBody>
          <a:bodyPr/>
          <a:lstStyle/>
          <a:p>
            <a:pPr eaLnBrk="1" hangingPunct="1"/>
            <a:r>
              <a:rPr lang="ru-RU" altLang="ru-RU" sz="2000"/>
              <a:t>Всегда внимательно, с любовью</a:t>
            </a:r>
            <a:br>
              <a:rPr lang="ru-RU" altLang="ru-RU" sz="2000"/>
            </a:br>
            <a:r>
              <a:rPr lang="ru-RU" altLang="ru-RU" sz="2000"/>
              <a:t>Наш доктор лечит вас, ребята.</a:t>
            </a:r>
            <a:br>
              <a:rPr lang="ru-RU" altLang="ru-RU" sz="2000"/>
            </a:br>
            <a:r>
              <a:rPr lang="ru-RU" altLang="ru-RU" sz="2000"/>
              <a:t>Когда поправит вам здоровье,</a:t>
            </a:r>
            <a:br>
              <a:rPr lang="ru-RU" altLang="ru-RU" sz="2000"/>
            </a:br>
            <a:r>
              <a:rPr lang="ru-RU" altLang="ru-RU" sz="2000"/>
              <a:t>Он больше всех бывает рад.</a:t>
            </a:r>
            <a:br>
              <a:rPr lang="ru-RU" altLang="ru-RU" sz="2000"/>
            </a:br>
            <a:r>
              <a:rPr lang="ru-RU" altLang="ru-RU" sz="2000"/>
              <a:t>А сколько есть еще врачей,</a:t>
            </a:r>
            <a:br>
              <a:rPr lang="ru-RU" altLang="ru-RU" sz="2000"/>
            </a:br>
            <a:r>
              <a:rPr lang="ru-RU" altLang="ru-RU" sz="2000"/>
              <a:t>Которые готовы</a:t>
            </a:r>
            <a:br>
              <a:rPr lang="ru-RU" altLang="ru-RU" sz="2000"/>
            </a:br>
            <a:r>
              <a:rPr lang="ru-RU" altLang="ru-RU" sz="2000"/>
              <a:t>Не отдыхать, не спать ночей,</a:t>
            </a:r>
            <a:br>
              <a:rPr lang="ru-RU" altLang="ru-RU" sz="2000"/>
            </a:br>
            <a:r>
              <a:rPr lang="ru-RU" altLang="ru-RU" sz="2000"/>
              <a:t>Чтоб были вы здоровы!</a:t>
            </a:r>
          </a:p>
        </p:txBody>
      </p:sp>
      <p:pic>
        <p:nvPicPr>
          <p:cNvPr id="185351" name="Picture 7" descr="DSCN0159">
            <a:extLst>
              <a:ext uri="{FF2B5EF4-FFF2-40B4-BE49-F238E27FC236}">
                <a16:creationId xmlns:a16="http://schemas.microsoft.com/office/drawing/2014/main" id="{07244B14-CA60-4A2E-BB7D-5F271C23C49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781300"/>
            <a:ext cx="3816350" cy="2860675"/>
          </a:xfrm>
          <a:noFill/>
        </p:spPr>
      </p:pic>
      <p:pic>
        <p:nvPicPr>
          <p:cNvPr id="185352" name="Picture 8" descr="DSCN0182">
            <a:extLst>
              <a:ext uri="{FF2B5EF4-FFF2-40B4-BE49-F238E27FC236}">
                <a16:creationId xmlns:a16="http://schemas.microsoft.com/office/drawing/2014/main" id="{B89DB4B3-62CD-4A96-9DA2-D997D192C01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500438"/>
            <a:ext cx="3960813" cy="2970212"/>
          </a:xfr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AutoShape 4">
            <a:extLst>
              <a:ext uri="{FF2B5EF4-FFF2-40B4-BE49-F238E27FC236}">
                <a16:creationId xmlns:a16="http://schemas.microsoft.com/office/drawing/2014/main" id="{4F2F2011-090C-4622-BAFD-F6789CFF3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Нам полезно без сомненья все, что связано с движеньем!</a:t>
            </a:r>
          </a:p>
        </p:txBody>
      </p:sp>
      <p:pic>
        <p:nvPicPr>
          <p:cNvPr id="204820" name="Picture 20" descr="DSCN0233">
            <a:extLst>
              <a:ext uri="{FF2B5EF4-FFF2-40B4-BE49-F238E27FC236}">
                <a16:creationId xmlns:a16="http://schemas.microsoft.com/office/drawing/2014/main" id="{2E515E66-0BC7-4638-BF5C-43B920DA0C3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970587" cy="4478338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7" name="Rectangle 7">
            <a:extLst>
              <a:ext uri="{FF2B5EF4-FFF2-40B4-BE49-F238E27FC236}">
                <a16:creationId xmlns:a16="http://schemas.microsoft.com/office/drawing/2014/main" id="{347CD7C8-6CDB-4C2D-84CA-1F03202516C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1484313"/>
            <a:ext cx="2519363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0000"/>
                </a:solidFill>
              </a:rPr>
              <a:t>Чтобы прыгать научиться,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0000"/>
                </a:solidFill>
              </a:rPr>
              <a:t>Нам скакалка пригодится.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0000"/>
                </a:solidFill>
              </a:rPr>
              <a:t>Будем прыгать высоко,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0000"/>
                </a:solidFill>
              </a:rPr>
              <a:t>Как кузнечики –легко!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0000"/>
                </a:solidFill>
              </a:rPr>
              <a:t>Обруч, кубики помогут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0000"/>
                </a:solidFill>
              </a:rPr>
              <a:t>Гибкость нам развить немного.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250888" name="Picture 8" descr="DSCN0212">
            <a:extLst>
              <a:ext uri="{FF2B5EF4-FFF2-40B4-BE49-F238E27FC236}">
                <a16:creationId xmlns:a16="http://schemas.microsoft.com/office/drawing/2014/main" id="{B98BAE71-C8AC-4E5E-B683-CF17F1246D91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04813"/>
            <a:ext cx="3529012" cy="2646362"/>
          </a:xfrm>
          <a:noFill/>
        </p:spPr>
      </p:pic>
      <p:pic>
        <p:nvPicPr>
          <p:cNvPr id="250889" name="Picture 9" descr="DSCN0216">
            <a:extLst>
              <a:ext uri="{FF2B5EF4-FFF2-40B4-BE49-F238E27FC236}">
                <a16:creationId xmlns:a16="http://schemas.microsoft.com/office/drawing/2014/main" id="{CBBF414E-F473-49CF-BA62-60A0FA1E257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5963" y="4292600"/>
            <a:ext cx="3240087" cy="2428875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508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508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>
            <a:extLst>
              <a:ext uri="{FF2B5EF4-FFF2-40B4-BE49-F238E27FC236}">
                <a16:creationId xmlns:a16="http://schemas.microsoft.com/office/drawing/2014/main" id="{9B6348A6-3FA8-443E-A3D8-7E54E168B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формирования у детей потребности в двигательной активности и физического совершенствования - воспитываем интерес к подвижным играм.</a:t>
            </a:r>
          </a:p>
        </p:txBody>
      </p:sp>
      <p:pic>
        <p:nvPicPr>
          <p:cNvPr id="210950" name="Picture 6" descr="DSCN0242">
            <a:extLst>
              <a:ext uri="{FF2B5EF4-FFF2-40B4-BE49-F238E27FC236}">
                <a16:creationId xmlns:a16="http://schemas.microsoft.com/office/drawing/2014/main" id="{BF9138E8-EF15-4023-9940-313AD4967B8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5" y="1989138"/>
            <a:ext cx="5619750" cy="421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>
            <a:extLst>
              <a:ext uri="{FF2B5EF4-FFF2-40B4-BE49-F238E27FC236}">
                <a16:creationId xmlns:a16="http://schemas.microsoft.com/office/drawing/2014/main" id="{662DFCA8-819C-44A5-A2C4-6B0914605F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3600450" cy="3325813"/>
          </a:xfrm>
        </p:spPr>
        <p:txBody>
          <a:bodyPr/>
          <a:lstStyle/>
          <a:p>
            <a:pPr eaLnBrk="1" hangingPunct="1">
              <a:defRPr/>
            </a:pP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Подвижная игра «Солнышко и дождик»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Дождик, дождик не стучи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Кап, кап, кап.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Просят, просят малыши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Кап, кап, кап.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 когда пойдем мы спать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Кап, кап, кап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Застучишь тогда опять</a:t>
            </a:r>
            <a:b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Кап, кап, кап.</a:t>
            </a:r>
          </a:p>
        </p:txBody>
      </p:sp>
      <p:sp>
        <p:nvSpPr>
          <p:cNvPr id="239623" name="Rectangle 7">
            <a:extLst>
              <a:ext uri="{FF2B5EF4-FFF2-40B4-BE49-F238E27FC236}">
                <a16:creationId xmlns:a16="http://schemas.microsoft.com/office/drawing/2014/main" id="{AFB177F2-A169-40A1-AA29-B11874EAA7C3}"/>
              </a:ext>
            </a:extLst>
          </p:cNvPr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572000" y="2997200"/>
            <a:ext cx="4321175" cy="368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Подвижная игра «Воробушки и автомобиль»!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Прыг да скок, ну что за птица,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 Все на месте не сидится.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 С виду нет его храбрей,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 Шустро скачет воробей.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/>
          </a:p>
        </p:txBody>
      </p:sp>
      <p:pic>
        <p:nvPicPr>
          <p:cNvPr id="239624" name="Picture 8" descr="DSCN0256">
            <a:extLst>
              <a:ext uri="{FF2B5EF4-FFF2-40B4-BE49-F238E27FC236}">
                <a16:creationId xmlns:a16="http://schemas.microsoft.com/office/drawing/2014/main" id="{DBD83A7D-B119-4FDE-B09B-837020CE651D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15888"/>
            <a:ext cx="3673475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5" name="Picture 9" descr="DSCN0222">
            <a:extLst>
              <a:ext uri="{FF2B5EF4-FFF2-40B4-BE49-F238E27FC236}">
                <a16:creationId xmlns:a16="http://schemas.microsoft.com/office/drawing/2014/main" id="{5B64AC08-72F5-4064-BA8E-C4B54AC9345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357563"/>
            <a:ext cx="3959225" cy="297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9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9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9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9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9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9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9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9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9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9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9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9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  <p:bldP spid="2396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Rectangle 7">
            <a:extLst>
              <a:ext uri="{FF2B5EF4-FFF2-40B4-BE49-F238E27FC236}">
                <a16:creationId xmlns:a16="http://schemas.microsoft.com/office/drawing/2014/main" id="{098BEEC4-7FC2-4B1F-9CB5-BFDEB5CC4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6208713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/>
              <a:t>Купить можно много</a:t>
            </a:r>
            <a:br>
              <a:rPr lang="ru-RU" sz="3400"/>
            </a:br>
            <a:r>
              <a:rPr lang="ru-RU" sz="3400"/>
              <a:t>Игрушки, компьютер,</a:t>
            </a:r>
            <a:br>
              <a:rPr lang="ru-RU" sz="3400"/>
            </a:br>
            <a:r>
              <a:rPr lang="ru-RU" sz="3400"/>
              <a:t>Смешного бульдога,</a:t>
            </a:r>
            <a:br>
              <a:rPr lang="ru-RU" sz="3400"/>
            </a:br>
            <a:r>
              <a:rPr lang="ru-RU" sz="3400"/>
              <a:t>Стремительный скутер,</a:t>
            </a:r>
            <a:br>
              <a:rPr lang="ru-RU" sz="3400"/>
            </a:br>
            <a:r>
              <a:rPr lang="ru-RU" sz="3400"/>
              <a:t>Коралловый остров,</a:t>
            </a:r>
            <a:br>
              <a:rPr lang="ru-RU" sz="3400"/>
            </a:br>
            <a:r>
              <a:rPr lang="ru-RU" sz="3400"/>
              <a:t>Хоть это и сложно, </a:t>
            </a:r>
            <a:br>
              <a:rPr lang="ru-RU" sz="3400"/>
            </a:br>
            <a:r>
              <a:rPr lang="ru-RU" sz="3400"/>
              <a:t>Но только здоровье</a:t>
            </a:r>
            <a:br>
              <a:rPr lang="ru-RU" sz="3400"/>
            </a:br>
            <a:r>
              <a:rPr lang="ru-RU" sz="3400"/>
              <a:t>Купить не возможно.</a:t>
            </a:r>
            <a:br>
              <a:rPr lang="ru-RU" sz="3400"/>
            </a:br>
            <a:r>
              <a:rPr lang="ru-RU" sz="3400"/>
              <a:t>Она нам по жизни – </a:t>
            </a:r>
            <a:br>
              <a:rPr lang="ru-RU" sz="3400"/>
            </a:br>
            <a:r>
              <a:rPr lang="ru-RU" sz="3400"/>
              <a:t>Всегда пригодится,</a:t>
            </a:r>
            <a:br>
              <a:rPr lang="ru-RU" sz="3400"/>
            </a:br>
            <a:r>
              <a:rPr lang="ru-RU" sz="3400"/>
              <a:t>Заботливо надо к нему относиться!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0" name="Rectangle 10">
            <a:extLst>
              <a:ext uri="{FF2B5EF4-FFF2-40B4-BE49-F238E27FC236}">
                <a16:creationId xmlns:a16="http://schemas.microsoft.com/office/drawing/2014/main" id="{B9EBAC2F-DCF6-4421-915E-0761B3349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Древняя легенда о здоровье.</a:t>
            </a:r>
          </a:p>
        </p:txBody>
      </p:sp>
      <p:sp>
        <p:nvSpPr>
          <p:cNvPr id="76811" name="Rectangle 11">
            <a:extLst>
              <a:ext uri="{FF2B5EF4-FFF2-40B4-BE49-F238E27FC236}">
                <a16:creationId xmlns:a16="http://schemas.microsoft.com/office/drawing/2014/main" id="{1C003A39-31E7-4B1F-910F-40CC403EC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/>
              <a:t>Давным-давно на горе Олимп жили-были боги. Стало им скучно, и решили они создать человека и заселить планету земля. Стали решать, каким должен быть человек. Один из богов сказал: «Человек должен быть сильным», другой сказал: «Человек должен быть здоровым», третий сказал : «Человек должен быть умным». Но один из богов сказал так: « Если все это будет у человека, он будет подобен нам».И решили они спрятать главное, что есть у человека, - его здоровье. Стали думать, решать – куда бы его спрятать? Одни предлагали спрятать здоровье глубоко в синее море, другие -за высокие горы. А один из богов сказал: «Здоровье надо спрятать в самого человека». Так и живет с давних времен человек, пытаясь найти свое здоровье. Да вот не каждый может найти и сберечь бесценный дар богов! Значит, здоровье то, оказывается, спрятано в каждом из нас!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/>
      <p:bldP spid="768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>
            <a:extLst>
              <a:ext uri="{FF2B5EF4-FFF2-40B4-BE49-F238E27FC236}">
                <a16:creationId xmlns:a16="http://schemas.microsoft.com/office/drawing/2014/main" id="{25CE15E1-73D4-4FEE-B3DA-7EFECC96D7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447087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Есть у нас свой девиз: «Здоровье всем -Важнейший приз!»</a:t>
            </a:r>
          </a:p>
        </p:txBody>
      </p:sp>
      <p:pic>
        <p:nvPicPr>
          <p:cNvPr id="99335" name="Picture 7" descr="DSCN0082">
            <a:extLst>
              <a:ext uri="{FF2B5EF4-FFF2-40B4-BE49-F238E27FC236}">
                <a16:creationId xmlns:a16="http://schemas.microsoft.com/office/drawing/2014/main" id="{9F68A1BB-8C85-46CD-8B9A-B6FF709CBF1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276475"/>
            <a:ext cx="4321175" cy="324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DSCN0084">
            <a:extLst>
              <a:ext uri="{FF2B5EF4-FFF2-40B4-BE49-F238E27FC236}">
                <a16:creationId xmlns:a16="http://schemas.microsoft.com/office/drawing/2014/main" id="{8D1EB4C4-F5D9-4BB4-B25A-86EA56B64F7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356100" cy="326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Rectangle 7">
            <a:extLst>
              <a:ext uri="{FF2B5EF4-FFF2-40B4-BE49-F238E27FC236}">
                <a16:creationId xmlns:a16="http://schemas.microsoft.com/office/drawing/2014/main" id="{58FC293D-3405-47A6-99E5-7E11EA0B3C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/>
              <a:t>Если день начать с зарядки</a:t>
            </a:r>
            <a:br>
              <a:rPr lang="ru-RU" sz="2000"/>
            </a:br>
            <a:r>
              <a:rPr lang="ru-RU" sz="2000"/>
              <a:t>Значит, будет все в порядке</a:t>
            </a:r>
            <a:br>
              <a:rPr lang="ru-RU" sz="2000"/>
            </a:br>
            <a:r>
              <a:rPr lang="ru-RU" sz="2000"/>
              <a:t>По порядку стройся в ряд, </a:t>
            </a:r>
            <a:br>
              <a:rPr lang="ru-RU" sz="2000"/>
            </a:br>
            <a:r>
              <a:rPr lang="ru-RU" sz="2000"/>
              <a:t>На зарядку все подряд!</a:t>
            </a:r>
          </a:p>
        </p:txBody>
      </p:sp>
      <p:pic>
        <p:nvPicPr>
          <p:cNvPr id="137227" name="Picture 11" descr="DSCN0094">
            <a:extLst>
              <a:ext uri="{FF2B5EF4-FFF2-40B4-BE49-F238E27FC236}">
                <a16:creationId xmlns:a16="http://schemas.microsoft.com/office/drawing/2014/main" id="{0D7542BC-FF64-48DA-BA17-251728949640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2692400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8" name="Picture 12" descr="DSCN0100">
            <a:extLst>
              <a:ext uri="{FF2B5EF4-FFF2-40B4-BE49-F238E27FC236}">
                <a16:creationId xmlns:a16="http://schemas.microsoft.com/office/drawing/2014/main" id="{39EE9DD9-A0E6-496F-B446-08A661F90FE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2138" y="2924175"/>
            <a:ext cx="2692400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31" name="Rectangle 15">
            <a:extLst>
              <a:ext uri="{FF2B5EF4-FFF2-40B4-BE49-F238E27FC236}">
                <a16:creationId xmlns:a16="http://schemas.microsoft.com/office/drawing/2014/main" id="{F9938022-B7E7-40B5-A221-5738A0534FB4}"/>
              </a:ext>
            </a:extLst>
          </p:cNvPr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6156325" y="2205038"/>
            <a:ext cx="2689225" cy="43195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/>
              <a:t>Мы зарядкой заниматься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/>
              <a:t>Начинаем по -утрам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/>
              <a:t>Пусть болезни нас боятся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/>
              <a:t>Пусть они не ходят к нам!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800"/>
          </a:p>
        </p:txBody>
      </p:sp>
      <p:pic>
        <p:nvPicPr>
          <p:cNvPr id="137229" name="Picture 13" descr="DSCN0103">
            <a:extLst>
              <a:ext uri="{FF2B5EF4-FFF2-40B4-BE49-F238E27FC236}">
                <a16:creationId xmlns:a16="http://schemas.microsoft.com/office/drawing/2014/main" id="{BBCA7428-66F8-429F-BCF3-88E299CF1D17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4652963"/>
            <a:ext cx="2692400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7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1372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>
            <a:extLst>
              <a:ext uri="{FF2B5EF4-FFF2-40B4-BE49-F238E27FC236}">
                <a16:creationId xmlns:a16="http://schemas.microsoft.com/office/drawing/2014/main" id="{074D46A8-7A21-49AC-8421-609F2D6DD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>
                <a:solidFill>
                  <a:schemeClr val="hlink"/>
                </a:solidFill>
              </a:rPr>
              <a:t>Особое место в работе с детьми отводится воспитанию у детей культурно гигиенических навыков и привычек. От этого, в значительной мере,  зависит здоровье ребенка</a:t>
            </a:r>
            <a:r>
              <a:rPr lang="ru-RU" sz="240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142344" name="Picture 8" descr="DSCN0121">
            <a:extLst>
              <a:ext uri="{FF2B5EF4-FFF2-40B4-BE49-F238E27FC236}">
                <a16:creationId xmlns:a16="http://schemas.microsoft.com/office/drawing/2014/main" id="{6B68D666-DCB1-4E09-BD84-36EA92D6D95D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557338"/>
            <a:ext cx="2641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5" name="Picture 9" descr="DSCN0123">
            <a:extLst>
              <a:ext uri="{FF2B5EF4-FFF2-40B4-BE49-F238E27FC236}">
                <a16:creationId xmlns:a16="http://schemas.microsoft.com/office/drawing/2014/main" id="{74031A7A-ACAE-4739-BED9-04FC5DA0D79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652963"/>
            <a:ext cx="2641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7" name="Rectangle 11">
            <a:extLst>
              <a:ext uri="{FF2B5EF4-FFF2-40B4-BE49-F238E27FC236}">
                <a16:creationId xmlns:a16="http://schemas.microsoft.com/office/drawing/2014/main" id="{96A62165-199C-45D6-8E9C-4ADDE093C7D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732588" y="2349500"/>
            <a:ext cx="1871662" cy="3670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>
                <a:solidFill>
                  <a:schemeClr val="hlink"/>
                </a:solidFill>
              </a:rPr>
              <a:t>Знаем, знаем, да-да-да</a:t>
            </a:r>
          </a:p>
          <a:p>
            <a:pPr eaLnBrk="1" hangingPunct="1">
              <a:buFontTx/>
              <a:buNone/>
              <a:defRPr/>
            </a:pPr>
            <a:r>
              <a:rPr lang="ru-RU" sz="2000">
                <a:solidFill>
                  <a:schemeClr val="hlink"/>
                </a:solidFill>
              </a:rPr>
              <a:t>Где здесь прячется вода.</a:t>
            </a:r>
          </a:p>
          <a:p>
            <a:pPr eaLnBrk="1" hangingPunct="1">
              <a:buFontTx/>
              <a:buNone/>
              <a:defRPr/>
            </a:pPr>
            <a:r>
              <a:rPr lang="ru-RU" sz="2000">
                <a:solidFill>
                  <a:schemeClr val="hlink"/>
                </a:solidFill>
              </a:rPr>
              <a:t>Руки с мылом надо мыть,</a:t>
            </a:r>
          </a:p>
          <a:p>
            <a:pPr eaLnBrk="1" hangingPunct="1">
              <a:buFontTx/>
              <a:buNone/>
              <a:defRPr/>
            </a:pPr>
            <a:r>
              <a:rPr lang="ru-RU" sz="2000">
                <a:solidFill>
                  <a:schemeClr val="hlink"/>
                </a:solidFill>
              </a:rPr>
              <a:t>Чтоб здоровенькими быть!!!</a:t>
            </a:r>
          </a:p>
        </p:txBody>
      </p:sp>
      <p:pic>
        <p:nvPicPr>
          <p:cNvPr id="142346" name="Picture 10" descr="DSCN0124">
            <a:extLst>
              <a:ext uri="{FF2B5EF4-FFF2-40B4-BE49-F238E27FC236}">
                <a16:creationId xmlns:a16="http://schemas.microsoft.com/office/drawing/2014/main" id="{E0B18366-4066-454E-9438-2706D4EBFFD6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675" y="2708275"/>
            <a:ext cx="3455988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14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4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14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autoRev="1" fill="hold"/>
                                        <p:tgtEl>
                                          <p:spTgt spid="14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4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14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  <p:bldP spid="142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>
            <a:extLst>
              <a:ext uri="{FF2B5EF4-FFF2-40B4-BE49-F238E27FC236}">
                <a16:creationId xmlns:a16="http://schemas.microsoft.com/office/drawing/2014/main" id="{D30B5720-1F78-452D-B10B-2C4293BD0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Я волшебная расческа…..</a:t>
            </a:r>
            <a:br>
              <a:rPr lang="ru-RU" sz="4000"/>
            </a:br>
            <a:endParaRPr lang="ru-RU" sz="4000"/>
          </a:p>
        </p:txBody>
      </p:sp>
      <p:pic>
        <p:nvPicPr>
          <p:cNvPr id="181254" name="Picture 6" descr="DSCN0138">
            <a:extLst>
              <a:ext uri="{FF2B5EF4-FFF2-40B4-BE49-F238E27FC236}">
                <a16:creationId xmlns:a16="http://schemas.microsoft.com/office/drawing/2014/main" id="{BB7F7B90-B7B6-4691-8DE4-F4C9612101D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371475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6" name="Rectangle 8">
            <a:extLst>
              <a:ext uri="{FF2B5EF4-FFF2-40B4-BE49-F238E27FC236}">
                <a16:creationId xmlns:a16="http://schemas.microsoft.com/office/drawing/2014/main" id="{9DDD1386-AAED-4589-901C-A197257D10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28775"/>
            <a:ext cx="4032250" cy="48958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Я волшебная расческа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Я дружу с любой прической,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Все мне, братцы, по плечу,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Я украсить вас хочу.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Если волосы опрятны,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Всем вокруг вы так приятны,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 Все любуются на вас,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 Отвести не могут глаз.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1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1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1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1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81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81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1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1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81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81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1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1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  <p:bldP spid="1812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>
            <a:extLst>
              <a:ext uri="{FF2B5EF4-FFF2-40B4-BE49-F238E27FC236}">
                <a16:creationId xmlns:a16="http://schemas.microsoft.com/office/drawing/2014/main" id="{8288AE0B-F99D-47A0-8CE1-970501EA3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solidFill>
                  <a:srgbClr val="FFFFFF"/>
                </a:solidFill>
              </a:rPr>
              <a:t>Закрепление культурно-гигиенических навыков и привычек - использование художественной литературы на данную тематику. (К.Чуковский «Мойдодыр»)</a:t>
            </a:r>
          </a:p>
        </p:txBody>
      </p:sp>
      <p:pic>
        <p:nvPicPr>
          <p:cNvPr id="150534" name="Picture 6" descr="DSCN0112">
            <a:extLst>
              <a:ext uri="{FF2B5EF4-FFF2-40B4-BE49-F238E27FC236}">
                <a16:creationId xmlns:a16="http://schemas.microsoft.com/office/drawing/2014/main" id="{5ED4357A-5427-407A-95B1-FCE0A14D820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349500"/>
            <a:ext cx="5256212" cy="3940175"/>
          </a:xfrm>
          <a:noFill/>
        </p:spPr>
      </p:pic>
      <p:sp>
        <p:nvSpPr>
          <p:cNvPr id="150535" name="Rectangle 7">
            <a:extLst>
              <a:ext uri="{FF2B5EF4-FFF2-40B4-BE49-F238E27FC236}">
                <a16:creationId xmlns:a16="http://schemas.microsoft.com/office/drawing/2014/main" id="{43495C0F-1371-43B7-91CB-BDD13A8863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557338"/>
            <a:ext cx="2255837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>
                <a:solidFill>
                  <a:srgbClr val="FFFFFF"/>
                </a:solidFill>
              </a:rPr>
              <a:t>Тут Великий Умывальник,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Знаменитый Мойдодыр,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Умывальников Начальник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И мочалок Командир,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Подбежал ко мне, танцуя,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И, целуя, говорил: 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"Вот теперь тебя люблю я,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Вот теперь тебя хвалю я!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Наконец-то ты, грязнуля,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FFFFFF"/>
                </a:solidFill>
              </a:rPr>
              <a:t> Мойдодыру угодил!"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0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0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0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0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0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0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50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50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505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>
            <a:extLst>
              <a:ext uri="{FF2B5EF4-FFF2-40B4-BE49-F238E27FC236}">
                <a16:creationId xmlns:a16="http://schemas.microsoft.com/office/drawing/2014/main" id="{ABD5EFE9-02FB-44DE-8BE6-84487862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i="1"/>
              <a:t>Правильная и красивая сервировка стола создает у детей аппетит и доброжелательный настрой. Культура еды, оказывает непосредственное влияние на жизнедеятельность, рост, развитие детского организма.</a:t>
            </a:r>
            <a:r>
              <a:rPr lang="ru-RU" altLang="ru-RU" sz="2000"/>
              <a:t> </a:t>
            </a:r>
          </a:p>
        </p:txBody>
      </p:sp>
      <p:pic>
        <p:nvPicPr>
          <p:cNvPr id="156684" name="Picture 12" descr="DSCN0172">
            <a:extLst>
              <a:ext uri="{FF2B5EF4-FFF2-40B4-BE49-F238E27FC236}">
                <a16:creationId xmlns:a16="http://schemas.microsoft.com/office/drawing/2014/main" id="{D2A4D8F7-92EB-450A-8D64-E558326EC7B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4176712" cy="3133725"/>
          </a:xfrm>
        </p:spPr>
      </p:pic>
      <p:pic>
        <p:nvPicPr>
          <p:cNvPr id="156686" name="Picture 14" descr="DSCN0176">
            <a:extLst>
              <a:ext uri="{FF2B5EF4-FFF2-40B4-BE49-F238E27FC236}">
                <a16:creationId xmlns:a16="http://schemas.microsoft.com/office/drawing/2014/main" id="{FB19DEA2-3C7D-4A8E-9E8F-3FCF8A3F59C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3341688"/>
            <a:ext cx="4175125" cy="3132137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3" name="Rectangle 7">
            <a:extLst>
              <a:ext uri="{FF2B5EF4-FFF2-40B4-BE49-F238E27FC236}">
                <a16:creationId xmlns:a16="http://schemas.microsoft.com/office/drawing/2014/main" id="{E64CAAAA-8D43-4AD8-9453-EE3C9740B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>
                <a:solidFill>
                  <a:srgbClr val="7BF97E"/>
                </a:solidFill>
              </a:rPr>
              <a:t>Всякий раз, когда едим- о здоровье думаем!</a:t>
            </a:r>
          </a:p>
        </p:txBody>
      </p:sp>
      <p:pic>
        <p:nvPicPr>
          <p:cNvPr id="173062" name="Picture 6" descr="DSCN0132">
            <a:extLst>
              <a:ext uri="{FF2B5EF4-FFF2-40B4-BE49-F238E27FC236}">
                <a16:creationId xmlns:a16="http://schemas.microsoft.com/office/drawing/2014/main" id="{72B415C2-B955-4415-A580-AA96916721F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50975"/>
            <a:ext cx="6480175" cy="4860925"/>
          </a:xfr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2.xml><?xml version="1.0" encoding="utf-8"?>
<a:themeOverride xmlns:a="http://schemas.openxmlformats.org/drawingml/2006/main">
  <a:clrScheme name="Трава 7">
    <a:dk1>
      <a:srgbClr val="573F8B"/>
    </a:dk1>
    <a:lt1>
      <a:srgbClr val="FFFFFF"/>
    </a:lt1>
    <a:dk2>
      <a:srgbClr val="666699"/>
    </a:dk2>
    <a:lt2>
      <a:srgbClr val="D9D9FF"/>
    </a:lt2>
    <a:accent1>
      <a:srgbClr val="CC99FF"/>
    </a:accent1>
    <a:accent2>
      <a:srgbClr val="9933FF"/>
    </a:accent2>
    <a:accent3>
      <a:srgbClr val="B8B8CA"/>
    </a:accent3>
    <a:accent4>
      <a:srgbClr val="DADADA"/>
    </a:accent4>
    <a:accent5>
      <a:srgbClr val="E2CAFF"/>
    </a:accent5>
    <a:accent6>
      <a:srgbClr val="8A2DE7"/>
    </a:accent6>
    <a:hlink>
      <a:srgbClr val="99F3FF"/>
    </a:hlink>
    <a:folHlink>
      <a:srgbClr val="CCCCFF"/>
    </a:folHlink>
  </a:clrScheme>
</a:themeOverride>
</file>

<file path=ppt/theme/themeOverride3.xml><?xml version="1.0" encoding="utf-8"?>
<a:themeOverride xmlns:a="http://schemas.openxmlformats.org/drawingml/2006/main">
  <a:clrScheme name="Пастель 7">
    <a:dk1>
      <a:srgbClr val="000000"/>
    </a:dk1>
    <a:lt1>
      <a:srgbClr val="FFFFFF"/>
    </a:lt1>
    <a:dk2>
      <a:srgbClr val="800080"/>
    </a:dk2>
    <a:lt2>
      <a:srgbClr val="FFFFFF"/>
    </a:lt2>
    <a:accent1>
      <a:srgbClr val="CC66FF"/>
    </a:accent1>
    <a:accent2>
      <a:srgbClr val="990099"/>
    </a:accent2>
    <a:accent3>
      <a:srgbClr val="C0AAC0"/>
    </a:accent3>
    <a:accent4>
      <a:srgbClr val="DADADA"/>
    </a:accent4>
    <a:accent5>
      <a:srgbClr val="E2B8FF"/>
    </a:accent5>
    <a:accent6>
      <a:srgbClr val="8A008A"/>
    </a:accent6>
    <a:hlink>
      <a:srgbClr val="FF9900"/>
    </a:hlink>
    <a:folHlink>
      <a:srgbClr val="FF3300"/>
    </a:folHlink>
  </a:clrScheme>
</a:themeOverride>
</file>

<file path=ppt/theme/themeOverride4.xml><?xml version="1.0" encoding="utf-8"?>
<a:themeOverride xmlns:a="http://schemas.openxmlformats.org/drawingml/2006/main">
  <a:clrScheme name="Капсулы 3">
    <a:dk1>
      <a:srgbClr val="006699"/>
    </a:dk1>
    <a:lt1>
      <a:srgbClr val="FFFFFF"/>
    </a:lt1>
    <a:dk2>
      <a:srgbClr val="6699FF"/>
    </a:dk2>
    <a:lt2>
      <a:srgbClr val="FFFFFF"/>
    </a:lt2>
    <a:accent1>
      <a:srgbClr val="33CCCC"/>
    </a:accent1>
    <a:accent2>
      <a:srgbClr val="006699"/>
    </a:accent2>
    <a:accent3>
      <a:srgbClr val="B8CAFF"/>
    </a:accent3>
    <a:accent4>
      <a:srgbClr val="DADADA"/>
    </a:accent4>
    <a:accent5>
      <a:srgbClr val="ADE2E2"/>
    </a:accent5>
    <a:accent6>
      <a:srgbClr val="005C8A"/>
    </a:accent6>
    <a:hlink>
      <a:srgbClr val="99CC00"/>
    </a:hlink>
    <a:folHlink>
      <a:srgbClr val="FFFFCC"/>
    </a:folHlink>
  </a:clrScheme>
</a:themeOverride>
</file>

<file path=ppt/theme/themeOverride5.xml><?xml version="1.0" encoding="utf-8"?>
<a:themeOverride xmlns:a="http://schemas.openxmlformats.org/drawingml/2006/main">
  <a:clrScheme name="Капсулы 3">
    <a:dk1>
      <a:srgbClr val="006699"/>
    </a:dk1>
    <a:lt1>
      <a:srgbClr val="FFFFFF"/>
    </a:lt1>
    <a:dk2>
      <a:srgbClr val="6699FF"/>
    </a:dk2>
    <a:lt2>
      <a:srgbClr val="FFFFFF"/>
    </a:lt2>
    <a:accent1>
      <a:srgbClr val="33CCCC"/>
    </a:accent1>
    <a:accent2>
      <a:srgbClr val="006699"/>
    </a:accent2>
    <a:accent3>
      <a:srgbClr val="B8CAFF"/>
    </a:accent3>
    <a:accent4>
      <a:srgbClr val="DADADA"/>
    </a:accent4>
    <a:accent5>
      <a:srgbClr val="ADE2E2"/>
    </a:accent5>
    <a:accent6>
      <a:srgbClr val="005C8A"/>
    </a:accent6>
    <a:hlink>
      <a:srgbClr val="99CC00"/>
    </a:hlink>
    <a:folHlink>
      <a:srgbClr val="FFFFCC"/>
    </a:folHlink>
  </a:clrScheme>
</a:themeOverride>
</file>

<file path=ppt/theme/themeOverride6.xml><?xml version="1.0" encoding="utf-8"?>
<a:themeOverride xmlns:a="http://schemas.openxmlformats.org/drawingml/2006/main">
  <a:clrScheme name="Океан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</a:themeOverride>
</file>

<file path=ppt/theme/themeOverride7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8.xml><?xml version="1.0" encoding="utf-8"?>
<a:themeOverride xmlns:a="http://schemas.openxmlformats.org/drawingml/2006/main">
  <a:clrScheme name="Занавес 1">
    <a:dk1>
      <a:srgbClr val="602000"/>
    </a:dk1>
    <a:lt1>
      <a:srgbClr val="FFFFFF"/>
    </a:lt1>
    <a:dk2>
      <a:srgbClr val="800000"/>
    </a:dk2>
    <a:lt2>
      <a:srgbClr val="FFFFCC"/>
    </a:lt2>
    <a:accent1>
      <a:srgbClr val="FF3300"/>
    </a:accent1>
    <a:accent2>
      <a:srgbClr val="000000"/>
    </a:accent2>
    <a:accent3>
      <a:srgbClr val="C0AAAA"/>
    </a:accent3>
    <a:accent4>
      <a:srgbClr val="DADADA"/>
    </a:accent4>
    <a:accent5>
      <a:srgbClr val="FFADAA"/>
    </a:accent5>
    <a:accent6>
      <a:srgbClr val="000000"/>
    </a:accent6>
    <a:hlink>
      <a:srgbClr val="EBF25A"/>
    </a:hlink>
    <a:folHlink>
      <a:srgbClr val="F2A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770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Calibri</vt:lpstr>
      <vt:lpstr>Arial Black</vt:lpstr>
      <vt:lpstr>Wingdings</vt:lpstr>
      <vt:lpstr>Tahoma</vt:lpstr>
      <vt:lpstr>Comic Sans MS</vt:lpstr>
      <vt:lpstr>Times New Roman</vt:lpstr>
      <vt:lpstr>Вершина горы</vt:lpstr>
      <vt:lpstr>Трава</vt:lpstr>
      <vt:lpstr>Океан</vt:lpstr>
      <vt:lpstr>Кимоно</vt:lpstr>
      <vt:lpstr>Пастель</vt:lpstr>
      <vt:lpstr>Капсулы</vt:lpstr>
      <vt:lpstr>Занавес</vt:lpstr>
      <vt:lpstr>Оформление по умолчанию</vt:lpstr>
      <vt:lpstr>Презентация  опыта работы воспитателя младшей группы  Левиной  Е.И.на тему :   «Совместная деятельность с детьми младшего дошкольного возраста по образовательной области «Физическое развитие» (становление ценностей здорового образа жизни)</vt:lpstr>
      <vt:lpstr>Древняя легенда о здоровье.</vt:lpstr>
      <vt:lpstr>Есть у нас свой девиз: «Здоровье всем -Важнейший приз!»</vt:lpstr>
      <vt:lpstr>Если день начать с зарядки Значит, будет все в порядке По порядку стройся в ряд,  На зарядку все подряд!</vt:lpstr>
      <vt:lpstr>Особое место в работе с детьми отводится воспитанию у детей культурно гигиенических навыков и привычек. От этого, в значительной мере,  зависит здоровье ребенка.</vt:lpstr>
      <vt:lpstr>Я волшебная расческа….. </vt:lpstr>
      <vt:lpstr>Закрепление культурно-гигиенических навыков и привычек - использование художественной литературы на данную тематику. (К.Чуковский «Мойдодыр»)</vt:lpstr>
      <vt:lpstr>Правильная и красивая сервировка стола создает у детей аппетит и доброжелательный настрой. Культура еды, оказывает непосредственное влияние на жизнедеятельность, рост, развитие детского организма. </vt:lpstr>
      <vt:lpstr>Всякий раз, когда едим- о здоровье думаем!</vt:lpstr>
      <vt:lpstr>Через сюжетно-ролевые игры приобщаем детей к здоровому образу жизни.</vt:lpstr>
      <vt:lpstr>Всегда внимательно, с любовью Наш доктор лечит вас, ребята. Когда поправит вам здоровье, Он больше всех бывает рад. А сколько есть еще врачей, Которые готовы Не отдыхать, не спать ночей, Чтоб были вы здоровы!</vt:lpstr>
      <vt:lpstr>Нам полезно без сомненья все, что связано с движеньем!</vt:lpstr>
      <vt:lpstr>Презентация PowerPoint</vt:lpstr>
      <vt:lpstr>Для формирования у детей потребности в двигательной активности и физического совершенствования - воспитываем интерес к подвижным играм.</vt:lpstr>
      <vt:lpstr> Подвижная игра «Солнышко и дождик»  Дождик, дождик не стучи Кап, кап, кап. Просят, просят малыши Кап, кап, кап. А когда пойдем мы спать Кап, кап, кап Застучишь тогда опять Кап, кап, кап.</vt:lpstr>
      <vt:lpstr>Купить можно много Игрушки, компьютер, Смешного бульдога, Стремительный скутер, Коралловый остров, Хоть это и сложно,  Но только здоровье Купить не возможно. Она нам по жизни –  Всегда пригодится, Заботливо надо к нему относиться!</vt:lpstr>
    </vt:vector>
  </TitlesOfParts>
  <Company>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Роман Школа</cp:lastModifiedBy>
  <cp:revision>44</cp:revision>
  <dcterms:created xsi:type="dcterms:W3CDTF">2014-03-22T17:29:37Z</dcterms:created>
  <dcterms:modified xsi:type="dcterms:W3CDTF">2021-02-27T12:16:27Z</dcterms:modified>
</cp:coreProperties>
</file>