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4"/>
  </p:notesMasterIdLst>
  <p:sldIdLst>
    <p:sldId id="269" r:id="rId2"/>
    <p:sldId id="270" r:id="rId3"/>
    <p:sldId id="271" r:id="rId4"/>
    <p:sldId id="272" r:id="rId5"/>
    <p:sldId id="282" r:id="rId6"/>
    <p:sldId id="273" r:id="rId7"/>
    <p:sldId id="283" r:id="rId8"/>
    <p:sldId id="274" r:id="rId9"/>
    <p:sldId id="284" r:id="rId10"/>
    <p:sldId id="275" r:id="rId11"/>
    <p:sldId id="285" r:id="rId12"/>
    <p:sldId id="276" r:id="rId13"/>
    <p:sldId id="286" r:id="rId14"/>
    <p:sldId id="277" r:id="rId15"/>
    <p:sldId id="287" r:id="rId16"/>
    <p:sldId id="278" r:id="rId17"/>
    <p:sldId id="288" r:id="rId18"/>
    <p:sldId id="279" r:id="rId19"/>
    <p:sldId id="289" r:id="rId20"/>
    <p:sldId id="280" r:id="rId21"/>
    <p:sldId id="281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9D951-1A5D-4702-A6C6-DDFE33D16E6C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4BE94-614A-4BA6-97D9-27B2E1CFB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1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D9B393-B6E7-42DF-8FEC-8B5658696CA6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B5AC9E-F138-4E38-B088-C70292FD1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1" y="37170"/>
            <a:ext cx="12673406" cy="7110140"/>
          </a:xfrm>
          <a:prstGeom prst="rect">
            <a:avLst/>
          </a:prstGeom>
          <a:noFill/>
        </p:spPr>
      </p:pic>
      <p:pic>
        <p:nvPicPr>
          <p:cNvPr id="1026" name="Picture 2" descr="http://www.kino-teatr.ru/news/3822/4626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1415" y="2996952"/>
            <a:ext cx="4088782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1435" y="836712"/>
            <a:ext cx="81211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Угадай вид спорта!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7" y="2132856"/>
            <a:ext cx="7354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детей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средней и старшей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pic>
        <p:nvPicPr>
          <p:cNvPr id="32770" name="Picture 2" descr="http://kartinki.clan.su/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492896"/>
            <a:ext cx="2623792" cy="39604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Соберем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команду 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большое поле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Пробиваем угловой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Забиваем головой.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воротах пятый гол!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любим мы . .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elitmebelvl.ru/thumb/aaKVuAJ1z4XJOfXrIh0AZQ/1150r1150/475301/%D0%94%D0%94__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3948121" cy="4176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вид спорта, который требует большой физической силы, выносливости и ловкости. Цель игры «забить мяч в ворота противника».. </a:t>
            </a:r>
          </a:p>
          <a:p>
            <a:pPr algn="just"/>
            <a:endParaRPr lang="ru-RU" dirty="0"/>
          </a:p>
        </p:txBody>
      </p:sp>
      <p:pic>
        <p:nvPicPr>
          <p:cNvPr id="6" name="Picture 2" descr="http://school4zn.at.ua/_nw/0/92764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4608511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628800"/>
            <a:ext cx="33123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этом виде спорта игрокам не разрешается использовать руки при движении мяча вверх и вниз по полю. При игре в футбол футболисты должны  использовать ноги, уметь давать точные пасы в разные части футбольного поля.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pic>
        <p:nvPicPr>
          <p:cNvPr id="31746" name="Picture 2" descr="http://jpg.st.klumba.ua/img/users/avatars/kids/original/111/kid-avatar-110756-51265-2013081323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2492896"/>
            <a:ext cx="4787001" cy="39616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сошлись они на ринге в схватке.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руках у каждого перчатки.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Гонг веселый прозвучал,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началу боя дал сигнал.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present77.ru/UserFiles/Image/ls/BIG_1647_1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16832"/>
            <a:ext cx="4311352" cy="4311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pic>
        <p:nvPicPr>
          <p:cNvPr id="4098" name="Picture 2" descr="http://edu.mari.ru/mouo-medvedevo/sh16/DocLib1/%D0%9A%D0%B0%D1%80%D1%82%D0%B8%D0%BD%D0%BA%D0%B8/_w/B07-AI-021_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688632" cy="34576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контактный вид спорта, единоборство, в котором спортсмены наносят друг другу удары кулаками в специальных перчатках. Победа присваивается в случае, если соперник сбит с ног и не может подняться в течение десяти секунд или если он получил травму, не позволяющую продолжать бой.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pic>
        <p:nvPicPr>
          <p:cNvPr id="38914" name="Picture 2" descr="http://skachatkartinki.ru/img/picture/Sep/25/7d19f70cf6b659af71a72b1de6fb371f/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5488" y="1700808"/>
            <a:ext cx="4608512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Очень трудно быть, не спорьте,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Самым метким в этом спорте.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 мчаться по лыжне,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под силу даже мне.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 попробуй бегать день,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потом попасть в мишень,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Лежа навзничь, из винтовки.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Тут нельзя без тренировки!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мишень тебе не слон.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 зовётся. . 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Я\Pictures\winter-sport-tools-12976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1718007" cy="1803648"/>
          </a:xfrm>
          <a:prstGeom prst="rect">
            <a:avLst/>
          </a:prstGeom>
          <a:noFill/>
        </p:spPr>
      </p:pic>
      <p:pic>
        <p:nvPicPr>
          <p:cNvPr id="22530" name="Picture 2" descr="C:\Users\Я\Pictures\winter-sport-tools-12976379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293096"/>
            <a:ext cx="2355756" cy="1790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pic>
        <p:nvPicPr>
          <p:cNvPr id="3074" name="Picture 2" descr="http://www.playcast.ru/uploads/2014/02/09/73838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50033"/>
            <a:ext cx="5904656" cy="56315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3861048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БИАТЛОН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зимний олимпийский вид спорта, сочетающий лыжную гонку со стрельбой из винтовки.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pic>
        <p:nvPicPr>
          <p:cNvPr id="37890" name="Picture 2" descr="http://img-fotki.yandex.ru/get/9118/201653495.b/0_c5c65_485addf5_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184949"/>
            <a:ext cx="2448272" cy="28249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этом спорте игроки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ловки и высоки.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Любят в мяч они играть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кольцо его кидать.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Мячик звонко бьет об пол,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Значит, это. .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rlv.zcache.com/basketball_hoop_print-rd7a37db414a6431abd2c85adbaff4b2f_i5a_8byvr_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72816"/>
            <a:ext cx="4176463" cy="4176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pic>
        <p:nvPicPr>
          <p:cNvPr id="2050" name="Picture 2" descr="http://skachatkartinki.ru/img/picture/Sep/26/1632dda7c5ee512b548a79f0d56e860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4224469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спортивная командная игра с мячом.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баскетбол играют две команды, каждая из которых состоит из пяти полевых игроков. Цель каждой команды — забросить руками мяч в корзину соперника  и помешать другой команде завладеть мячом и забросить его в свою корзину. Корзина находится на высоте 3,05 м от пола.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8367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водным дорожкам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Плывут наши ассы,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баттерфляем,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кролем, то брассом.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igrodar.ru/published/publicdata/DB001490540/attachments/SC/products_pictures/117041%20%2810%29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754388" cy="3754388"/>
          </a:xfrm>
          <a:prstGeom prst="rect">
            <a:avLst/>
          </a:prstGeom>
          <a:noFill/>
        </p:spPr>
      </p:pic>
      <p:pic>
        <p:nvPicPr>
          <p:cNvPr id="36866" name="Picture 2" descr="http://62.img.avito.st/640x480/16562859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852936"/>
            <a:ext cx="5056772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pic>
        <p:nvPicPr>
          <p:cNvPr id="1026" name="Picture 2" descr="http://uch.znate.ru/tw_files2/urls_13/8/d-7316/7316_html_m610fe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4968552" cy="37264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ПЛАВАНИЕ-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представляет собой вид спорта, в ходе которого участникам соревнования предстоит максимально быстро преодолеть вплавь некое расстояние. Современные правила запрещают плавание более, чем на 15 метров по прямой линии.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видами спорта; спортивным инвентарем; формировать интерес у детей к физической культуре и спорту.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796038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знакомить детей с разными видами спорта;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формировать знания в области физической культуры и спорта;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обогатить и систематизировать знания детей о видах спорта;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формировать потребность в здоровом образе жизни.</a:t>
            </a:r>
          </a:p>
        </p:txBody>
      </p:sp>
      <p:sp>
        <p:nvSpPr>
          <p:cNvPr id="29700" name="AutoShape 4" descr="http://kak.znate.ru/pars_docs/refs/8/7298/7298_html_6d0740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kak.znate.ru/pars_docs/refs/8/7298/7298_html_6d0740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http://kak.znate.ru/pars_docs/refs/8/7298/7298_html_6d07408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844824"/>
            <a:ext cx="3096344" cy="44658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9"/>
            <a:ext cx="9144000" cy="6875463"/>
          </a:xfrm>
          <a:prstGeom prst="rect">
            <a:avLst/>
          </a:prstGeom>
          <a:noFill/>
        </p:spPr>
      </p:pic>
      <p:pic>
        <p:nvPicPr>
          <p:cNvPr id="40962" name="Picture 2" descr="http://madou10com.ucoz.ru/kartinki/3f8b41792b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114800" cy="4314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620688"/>
            <a:ext cx="5094312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Турнир идёт. Турнир в разгаре.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Играем мы с Андреем в паре.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корт выходим мы вдвоём.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Ракетками мы мячик бьём.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против нас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Андрэ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Дэнис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что играем с ними?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pm-plus.ru/images/848076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24944"/>
            <a:ext cx="3710013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ТЕННИС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спортивная игра с мячом и ракетками на площадке - корте с сеткой (высота 91 см) посредине. Игроки стремятся послать мяч через сетку так, чтобы соперник не смог правильно отразить его.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gov.cap.ru/UserFiles/news/201508/21/Original/2007111812354719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204864"/>
            <a:ext cx="6527473" cy="4216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764705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Ребята, вы ОТЛИЧНО  справились с моим заданием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6612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свиданья, до новых встреч!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cdn3.imgbb.ru/user/63/630386/201411/f41b2f48b2bd85d38d131e30cf6d83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276872"/>
            <a:ext cx="3810000" cy="3790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pic>
        <p:nvPicPr>
          <p:cNvPr id="3" name="Picture 2" descr="http://i.ytimg.com/vi/fFXktnm9lF4/hq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0928"/>
            <a:ext cx="4572000" cy="3429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1052736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Поможем Крошу при помощи загадок, узнать к какому виду спорта относится изображенный на картинках спортивный инвентарь.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436" y="6926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pic>
        <p:nvPicPr>
          <p:cNvPr id="4" name="Picture 8" descr="http://kak.znate.ru/pars_docs/refs/8/7298/7298_html_6d07408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96128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76470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дворе с утра игра,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Разыгралась детвора.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Крики: «шайбу! », «мимо! », «бей! » 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 идёт игра . . 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st.depositphotos.com/2165585/3688/i/950/depositphotos_36884859-Hock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838" y="2780928"/>
            <a:ext cx="5076562" cy="3384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pic>
        <p:nvPicPr>
          <p:cNvPr id="22530" name="Picture 2" descr="http://www.ozgunresimler.com/data/media/3597/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4824536" cy="3956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ХОККЕЙ С ШАЙБОЙ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командная спортивная игра на льду, заключающаяся в противоборстве двух команд на коньках, которые, передавая шайбу клюшками, стремятся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Забросить ее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pic>
        <p:nvPicPr>
          <p:cNvPr id="34818" name="Picture 2" descr="http://cs380.vkontakte.ru/u89001/-6/x_f42cb1f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3433120" cy="50330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692696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квадратиках доски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Короли свели полки.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для боя у полков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патронов, ни штыков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20" name="Picture 4" descr="http://www.podgotovka.ru/images/14539_0901svGF2nVrzV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92896"/>
            <a:ext cx="4680520" cy="3585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pic>
        <p:nvPicPr>
          <p:cNvPr id="40962" name="Picture 2" descr="http://thumbs.dreamstime.com/thumb_3605/36056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4645932" cy="39800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настольная логическая игра со специальными фигурами на 64-клеточной доске для двух соперников, сочетающая в себе элементы искусства (в части шахматной композиции), науки и спорта.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31"/>
            <a:ext cx="9144000" cy="6875463"/>
          </a:xfrm>
          <a:prstGeom prst="rect">
            <a:avLst/>
          </a:prstGeom>
          <a:noFill/>
        </p:spPr>
      </p:pic>
      <p:pic>
        <p:nvPicPr>
          <p:cNvPr id="33794" name="Picture 2" descr="http://smeshariky.narod.ru/img/kro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438400" cy="29146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692696"/>
            <a:ext cx="4572000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команда побеждает,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мячик не роняет.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летит с подачи метко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 ворота - через сетку.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площадка, а не поле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спортсменов в. .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www.educima.com/imagen-volley-playa-dl27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4471464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75463"/>
          </a:xfrm>
          <a:prstGeom prst="rect">
            <a:avLst/>
          </a:prstGeom>
          <a:noFill/>
        </p:spPr>
      </p:pic>
      <p:pic>
        <p:nvPicPr>
          <p:cNvPr id="20482" name="Picture 2" descr="http://www.rtsport.ru/wp-content/uploads/2013/11/children-s-volleyball-vector-material_15-5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574411" cy="3456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командная игра, которая принадлежит к числу игр на отбивание мяча. В ходе игры он перебрасывается через сетку таким образом, чтобы при соблюдении правил его не могла бы отбить через сетку команда противника.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</TotalTime>
  <Words>399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</dc:creator>
  <cp:lastModifiedBy>Пользователь Windows</cp:lastModifiedBy>
  <cp:revision>60</cp:revision>
  <dcterms:created xsi:type="dcterms:W3CDTF">2012-11-26T14:14:51Z</dcterms:created>
  <dcterms:modified xsi:type="dcterms:W3CDTF">2016-11-09T13:36:28Z</dcterms:modified>
</cp:coreProperties>
</file>