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3"/>
  </p:notesMasterIdLst>
  <p:sldIdLst>
    <p:sldId id="265" r:id="rId2"/>
    <p:sldId id="263" r:id="rId3"/>
    <p:sldId id="266" r:id="rId4"/>
    <p:sldId id="259" r:id="rId5"/>
    <p:sldId id="260" r:id="rId6"/>
    <p:sldId id="257" r:id="rId7"/>
    <p:sldId id="258" r:id="rId8"/>
    <p:sldId id="267" r:id="rId9"/>
    <p:sldId id="268" r:id="rId10"/>
    <p:sldId id="256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5AC5"/>
    <a:srgbClr val="F94E01"/>
    <a:srgbClr val="37B2BF"/>
    <a:srgbClr val="C65A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2B428-1E14-49AF-902C-71ADFE4E5D0E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237E1-197B-448E-8AA2-6B61FC59D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69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Подготовила</a:t>
            </a:r>
            <a:r>
              <a:rPr lang="ru-RU" baseline="0" dirty="0" smtClean="0"/>
              <a:t> инструктор ФК Гусева Е.Г.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237E1-197B-448E-8AA2-6B61FC59D51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320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3482" y="228255"/>
            <a:ext cx="8229600" cy="453650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СИМВОЛИКА   ОЛИМПИЙСКИХ   ИГР</a:t>
            </a:r>
            <a:endParaRPr kumimoji="0" lang="ru-RU" sz="600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C:\Users\Елена\Desktop\презентации1\мультимед для презентаций\722760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24744"/>
            <a:ext cx="2009219" cy="180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Елена\Desktop\презентации1\мультимед для презентаций\1750272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282" y="472137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Елена\Desktop\презентации1\мультимед для презентаций\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25327"/>
            <a:ext cx="2257273" cy="17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80728"/>
            <a:ext cx="8424936" cy="4001616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13184" y="270088"/>
            <a:ext cx="8229600" cy="795699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825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ОЛИМПИЙСКИЕ</a:t>
            </a:r>
            <a:r>
              <a:rPr kumimoji="0" lang="ru-RU" sz="5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ЭМБЛЕМЫ</a:t>
            </a: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8" y="1065787"/>
            <a:ext cx="8448636" cy="5792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Елена\Desktop\презентации1\рамки картинки\img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02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25352"/>
            <a:ext cx="8841160" cy="62200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 	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ru-RU" sz="3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Синий Европа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Черный Африка</a:t>
            </a:r>
            <a:endParaRPr lang="ru-RU" sz="3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Красный Америка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ru-RU" sz="3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Желтый Азия</a:t>
            </a:r>
            <a:r>
              <a:rPr lang="ru-RU" sz="3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Зеленый  Австралия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5536" y="0"/>
            <a:ext cx="8229600" cy="108012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600" b="1" noProof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ОЛИМПИЙСКИЕ   КОЛЬЦА</a:t>
            </a: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268760"/>
            <a:ext cx="4762500" cy="2619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32856"/>
            <a:ext cx="8712968" cy="48965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2988840" y="620688"/>
            <a:ext cx="8229600" cy="108012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60648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5400" b="1" dirty="0" smtClean="0">
                <a:solidFill>
                  <a:srgbClr val="37B2BF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  <a:ea typeface="+mj-ea"/>
                <a:cs typeface="+mj-cs"/>
              </a:rPr>
              <a:t>ОЛИМПИЙСКИЙ   </a:t>
            </a:r>
            <a:endParaRPr lang="ru-RU" sz="5400" b="1" dirty="0">
              <a:solidFill>
                <a:srgbClr val="37B2BF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5400" b="1" dirty="0">
                <a:solidFill>
                  <a:srgbClr val="37B2BF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  <a:ea typeface="+mj-ea"/>
                <a:cs typeface="+mj-cs"/>
              </a:rPr>
              <a:t>ФЛАГ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13" y="2420888"/>
            <a:ext cx="5238750" cy="3171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841160" cy="4032448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«Быстрее, выше, сильнее», что является переводом латинского выражения «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Citius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Altius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Fortius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». Лозунг был предложен Пьером де Кубертеном при создании Международного олимпийского комитета в 1894 году и представлен на VIII летних Олимпийских играх в Париже в 1924 году.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     Существует также неофициальный девиз «Главное — не победа, а участие»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16632"/>
            <a:ext cx="8229600" cy="108012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ОЛИПИЙСКИЙ</a:t>
            </a:r>
            <a:r>
              <a:rPr kumimoji="0" lang="ru-RU" sz="5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ДЕВИЗ</a:t>
            </a: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1128"/>
            <a:ext cx="9043118" cy="1152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9972" y="1268760"/>
            <a:ext cx="4366828" cy="532859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Один из выдающихся спортсменов произносит клятву в честности соревнований от имени всех соревнующихся. Затем один из судей произносит клятву в честном и объективном судействе.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332656"/>
            <a:ext cx="8280920" cy="148478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ОЛИМПИЙСКАЯ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КЛЯТВА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3872150" cy="5033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908720"/>
            <a:ext cx="7560840" cy="655272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</a:t>
            </a:r>
            <a:endParaRPr lang="ru-RU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-171400"/>
            <a:ext cx="8229600" cy="108012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94E0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ОЛИПИЙСКИЙ</a:t>
            </a:r>
            <a:r>
              <a:rPr kumimoji="0" lang="ru-RU" sz="5600" b="1" i="0" u="none" strike="noStrike" kern="1200" cap="none" spc="0" normalizeH="0" noProof="0" dirty="0" smtClean="0">
                <a:ln>
                  <a:noFill/>
                </a:ln>
                <a:solidFill>
                  <a:srgbClr val="F94E0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ОГОНЬ </a:t>
            </a: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rgbClr val="F94E0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753" y="4365104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Comic Sans MS" panose="030F0702030302020204" pitchFamily="66" charset="0"/>
              </a:rPr>
              <a:t>Олимпийский огонь на факеле передается от атлета к атлету в ходе многодневной символической эстафеты, которая проходит по всем 5 населённым континентам Земли. Огонь прибывает к месту проведения Олимпийских игр в день их открытия. Финалист эстафеты факелом зажигает пламя Олимпийского костра. Это символизирует начало игр. По завершении всех соревнований Олимпийский огонь костра гасится, что символизирует закрытие игр.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36" y="1513593"/>
            <a:ext cx="2629843" cy="26298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708920"/>
            <a:ext cx="2286000" cy="17907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95" y="1176262"/>
            <a:ext cx="2125894" cy="31888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2948" y="1087796"/>
            <a:ext cx="7776864" cy="2989276"/>
          </a:xfrm>
        </p:spPr>
        <p:txBody>
          <a:bodyPr>
            <a:normAutofit fontScale="92500" lnSpcReduction="2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Победители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располагаются на подиуме в соответствии с завоеванными местами. Поднимаются флаги стран, представителями которых являются победители. Играется гимн страны, представителем которой является обладатель золотой медали.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0"/>
            <a:ext cx="8229600" cy="108012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ОЛИПИЙСКИЕ</a:t>
            </a:r>
            <a:r>
              <a:rPr kumimoji="0" lang="ru-RU" sz="5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МЕДАЛИ</a:t>
            </a: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8960"/>
            <a:ext cx="2466975" cy="1847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503" y="3068960"/>
            <a:ext cx="2405335" cy="3155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121" y="3068960"/>
            <a:ext cx="3340023" cy="21635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412776"/>
            <a:ext cx="85689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39552" y="260648"/>
            <a:ext cx="8229600" cy="108012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60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600" b="1" noProof="0" dirty="0" smtClean="0">
                <a:solidFill>
                  <a:srgbClr val="D45AC5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ЦЕРЕМОНИЯ   ОТКРЫТИЯ  И ЗАКРЫТИЯ 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45AC5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ОЛИМПИЙСКИХ    ИГР</a:t>
            </a: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rgbClr val="D45AC5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93" y="1558960"/>
            <a:ext cx="3707904" cy="27809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700" y="1567239"/>
            <a:ext cx="3679304" cy="23240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69" y="4581128"/>
            <a:ext cx="3557736" cy="20736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29392"/>
            <a:ext cx="3573445" cy="26253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0700000">
            <a:off x="251520" y="836712"/>
            <a:ext cx="8640960" cy="576064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endParaRPr lang="ru-RU" sz="3500" dirty="0" smtClean="0"/>
          </a:p>
          <a:p>
            <a:endParaRPr lang="ru-RU" dirty="0"/>
          </a:p>
        </p:txBody>
      </p:sp>
      <p:pic>
        <p:nvPicPr>
          <p:cNvPr id="3074" name="Picture 2" descr="F:\учитель года\картинка\200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77072"/>
            <a:ext cx="1656184" cy="1656184"/>
          </a:xfrm>
          <a:prstGeom prst="rect">
            <a:avLst/>
          </a:prstGeom>
          <a:noFill/>
        </p:spPr>
      </p:pic>
      <p:pic>
        <p:nvPicPr>
          <p:cNvPr id="3075" name="Picture 3" descr="F:\учитель года\картинка\2010та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060848"/>
            <a:ext cx="2376264" cy="2076892"/>
          </a:xfrm>
          <a:prstGeom prst="rect">
            <a:avLst/>
          </a:prstGeom>
          <a:noFill/>
        </p:spPr>
      </p:pic>
      <p:pic>
        <p:nvPicPr>
          <p:cNvPr id="3076" name="Picture 4" descr="F:\учитель года\картинка\8049o.jpg"/>
          <p:cNvPicPr>
            <a:picLocks noChangeAspect="1" noChangeArrowheads="1"/>
          </p:cNvPicPr>
          <p:nvPr/>
        </p:nvPicPr>
        <p:blipFill>
          <a:blip r:embed="rId4" cstate="print"/>
          <a:srcRect l="7946" t="3338" r="3179" b="3338"/>
          <a:stretch>
            <a:fillRect/>
          </a:stretch>
        </p:blipFill>
        <p:spPr bwMode="auto">
          <a:xfrm>
            <a:off x="4932041" y="1381500"/>
            <a:ext cx="2537912" cy="2540412"/>
          </a:xfrm>
          <a:prstGeom prst="rect">
            <a:avLst/>
          </a:prstGeom>
          <a:noFill/>
        </p:spPr>
      </p:pic>
      <p:pic>
        <p:nvPicPr>
          <p:cNvPr id="3077" name="Picture 5" descr="F:\учитель года\картинка\1994 т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55313" y="4437112"/>
            <a:ext cx="2055023" cy="1800200"/>
          </a:xfrm>
          <a:prstGeom prst="rect">
            <a:avLst/>
          </a:prstGeom>
          <a:noFill/>
        </p:spPr>
      </p:pic>
      <p:pic>
        <p:nvPicPr>
          <p:cNvPr id="3078" name="Picture 6" descr="F:\учитель года\картинка\W2002-M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293096"/>
            <a:ext cx="1795398" cy="1584176"/>
          </a:xfrm>
          <a:prstGeom prst="rect">
            <a:avLst/>
          </a:prstGeom>
          <a:noFill/>
        </p:spPr>
      </p:pic>
      <p:pic>
        <p:nvPicPr>
          <p:cNvPr id="3079" name="Picture 7" descr="F:\учитель года\картинка\Безимени-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7828" y="4295546"/>
            <a:ext cx="2232247" cy="2295783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95536" y="0"/>
            <a:ext cx="8229600" cy="83671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67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ОЛИМПИЙСКИЕ</a:t>
            </a:r>
            <a:r>
              <a:rPr kumimoji="0" lang="ru-RU" sz="56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ТАЛИСМАНЫ</a:t>
            </a: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285</TotalTime>
  <Words>220</Words>
  <Application>Microsoft Office PowerPoint</Application>
  <PresentationFormat>Экран (4:3)</PresentationFormat>
  <Paragraphs>50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Calibri</vt:lpstr>
      <vt:lpstr>Century Gothic</vt:lpstr>
      <vt:lpstr>Comic Sans MS</vt:lpstr>
      <vt:lpstr>Courier New</vt:lpstr>
      <vt:lpstr>Palatino Linotype</vt:lpstr>
      <vt:lpstr>Times New Roman</vt:lpstr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Gamer's</dc:creator>
  <cp:lastModifiedBy>User</cp:lastModifiedBy>
  <cp:revision>49</cp:revision>
  <dcterms:created xsi:type="dcterms:W3CDTF">2010-09-21T05:32:37Z</dcterms:created>
  <dcterms:modified xsi:type="dcterms:W3CDTF">2024-11-18T10:45:44Z</dcterms:modified>
</cp:coreProperties>
</file>